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8" r:id="rId3"/>
    <p:sldId id="259" r:id="rId4"/>
    <p:sldId id="322" r:id="rId5"/>
    <p:sldId id="321" r:id="rId6"/>
    <p:sldId id="260" r:id="rId7"/>
    <p:sldId id="265" r:id="rId8"/>
    <p:sldId id="266" r:id="rId9"/>
    <p:sldId id="267" r:id="rId10"/>
    <p:sldId id="261" r:id="rId11"/>
    <p:sldId id="264" r:id="rId12"/>
    <p:sldId id="262" r:id="rId13"/>
    <p:sldId id="263" r:id="rId14"/>
    <p:sldId id="257" r:id="rId15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568424"/>
    <a:srgbClr val="355216"/>
    <a:srgbClr val="669900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7CB5D8-BB15-611E-9EBE-4AD367DD1A41}" v="40" dt="2024-09-20T07:23:57.2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ha Valtonen" userId="S::juha.valtonen@koulut.palkane.fi::8ee6f349-b8c3-4487-a1e6-bd03e3a3aa3b" providerId="AD" clId="Web-{F84025FC-D0BF-5BB8-3905-97F90C5046C2}"/>
    <pc:docChg chg="modSld">
      <pc:chgData name="Juha Valtonen" userId="S::juha.valtonen@koulut.palkane.fi::8ee6f349-b8c3-4487-a1e6-bd03e3a3aa3b" providerId="AD" clId="Web-{F84025FC-D0BF-5BB8-3905-97F90C5046C2}" dt="2023-11-05T19:21:40.170" v="3"/>
      <pc:docMkLst>
        <pc:docMk/>
      </pc:docMkLst>
      <pc:sldChg chg="modSp modAnim">
        <pc:chgData name="Juha Valtonen" userId="S::juha.valtonen@koulut.palkane.fi::8ee6f349-b8c3-4487-a1e6-bd03e3a3aa3b" providerId="AD" clId="Web-{F84025FC-D0BF-5BB8-3905-97F90C5046C2}" dt="2023-11-05T19:21:40.170" v="3"/>
        <pc:sldMkLst>
          <pc:docMk/>
          <pc:sldMk cId="0" sldId="322"/>
        </pc:sldMkLst>
        <pc:spChg chg="mod">
          <ac:chgData name="Juha Valtonen" userId="S::juha.valtonen@koulut.palkane.fi::8ee6f349-b8c3-4487-a1e6-bd03e3a3aa3b" providerId="AD" clId="Web-{F84025FC-D0BF-5BB8-3905-97F90C5046C2}" dt="2023-11-05T19:21:16.592" v="1" actId="20577"/>
          <ac:spMkLst>
            <pc:docMk/>
            <pc:sldMk cId="0" sldId="322"/>
            <ac:spMk id="10243" creationId="{7EAA522E-1246-6163-A44F-38D28813198C}"/>
          </ac:spMkLst>
        </pc:spChg>
      </pc:sldChg>
    </pc:docChg>
  </pc:docChgLst>
  <pc:docChgLst>
    <pc:chgData name="Juha Valtonen" userId="S::juha.valtonen@koulut.palkane.fi::8ee6f349-b8c3-4487-a1e6-bd03e3a3aa3b" providerId="AD" clId="Web-{37E68BDA-66FE-F7D7-0BB0-AC76A0E07B1A}"/>
    <pc:docChg chg="delSld modSld">
      <pc:chgData name="Juha Valtonen" userId="S::juha.valtonen@koulut.palkane.fi::8ee6f349-b8c3-4487-a1e6-bd03e3a3aa3b" providerId="AD" clId="Web-{37E68BDA-66FE-F7D7-0BB0-AC76A0E07B1A}" dt="2023-11-05T19:29:58" v="24" actId="20577"/>
      <pc:docMkLst>
        <pc:docMk/>
      </pc:docMkLst>
      <pc:sldChg chg="addAnim">
        <pc:chgData name="Juha Valtonen" userId="S::juha.valtonen@koulut.palkane.fi::8ee6f349-b8c3-4487-a1e6-bd03e3a3aa3b" providerId="AD" clId="Web-{37E68BDA-66FE-F7D7-0BB0-AC76A0E07B1A}" dt="2023-11-05T19:25:57.493" v="11"/>
        <pc:sldMkLst>
          <pc:docMk/>
          <pc:sldMk cId="0" sldId="258"/>
        </pc:sldMkLst>
      </pc:sldChg>
      <pc:sldChg chg="modSp">
        <pc:chgData name="Juha Valtonen" userId="S::juha.valtonen@koulut.palkane.fi::8ee6f349-b8c3-4487-a1e6-bd03e3a3aa3b" providerId="AD" clId="Web-{37E68BDA-66FE-F7D7-0BB0-AC76A0E07B1A}" dt="2023-11-05T19:29:58" v="24" actId="20577"/>
        <pc:sldMkLst>
          <pc:docMk/>
          <pc:sldMk cId="0" sldId="321"/>
        </pc:sldMkLst>
        <pc:spChg chg="mod">
          <ac:chgData name="Juha Valtonen" userId="S::juha.valtonen@koulut.palkane.fi::8ee6f349-b8c3-4487-a1e6-bd03e3a3aa3b" providerId="AD" clId="Web-{37E68BDA-66FE-F7D7-0BB0-AC76A0E07B1A}" dt="2023-11-05T19:29:58" v="24" actId="20577"/>
          <ac:spMkLst>
            <pc:docMk/>
            <pc:sldMk cId="0" sldId="321"/>
            <ac:spMk id="13315" creationId="{6725AAEE-B3A6-17C5-DC4D-E1B6AD84AF0B}"/>
          </ac:spMkLst>
        </pc:spChg>
      </pc:sldChg>
      <pc:sldChg chg="modSp modAnim">
        <pc:chgData name="Juha Valtonen" userId="S::juha.valtonen@koulut.palkane.fi::8ee6f349-b8c3-4487-a1e6-bd03e3a3aa3b" providerId="AD" clId="Web-{37E68BDA-66FE-F7D7-0BB0-AC76A0E07B1A}" dt="2023-11-05T19:24:21.927" v="7" actId="20577"/>
        <pc:sldMkLst>
          <pc:docMk/>
          <pc:sldMk cId="0" sldId="322"/>
        </pc:sldMkLst>
        <pc:spChg chg="mod">
          <ac:chgData name="Juha Valtonen" userId="S::juha.valtonen@koulut.palkane.fi::8ee6f349-b8c3-4487-a1e6-bd03e3a3aa3b" providerId="AD" clId="Web-{37E68BDA-66FE-F7D7-0BB0-AC76A0E07B1A}" dt="2023-11-05T19:24:21.927" v="7" actId="20577"/>
          <ac:spMkLst>
            <pc:docMk/>
            <pc:sldMk cId="0" sldId="322"/>
            <ac:spMk id="10243" creationId="{7EAA522E-1246-6163-A44F-38D28813198C}"/>
          </ac:spMkLst>
        </pc:spChg>
      </pc:sldChg>
      <pc:sldChg chg="modSp addAnim">
        <pc:chgData name="Juha Valtonen" userId="S::juha.valtonen@koulut.palkane.fi::8ee6f349-b8c3-4487-a1e6-bd03e3a3aa3b" providerId="AD" clId="Web-{37E68BDA-66FE-F7D7-0BB0-AC76A0E07B1A}" dt="2023-11-05T19:29:01.967" v="14" actId="20577"/>
        <pc:sldMkLst>
          <pc:docMk/>
          <pc:sldMk cId="0" sldId="323"/>
        </pc:sldMkLst>
        <pc:spChg chg="mod">
          <ac:chgData name="Juha Valtonen" userId="S::juha.valtonen@koulut.palkane.fi::8ee6f349-b8c3-4487-a1e6-bd03e3a3aa3b" providerId="AD" clId="Web-{37E68BDA-66FE-F7D7-0BB0-AC76A0E07B1A}" dt="2023-11-05T19:29:01.967" v="14" actId="20577"/>
          <ac:spMkLst>
            <pc:docMk/>
            <pc:sldMk cId="0" sldId="323"/>
            <ac:spMk id="11267" creationId="{70DDDFE8-4491-45B5-04C4-85E8140117CF}"/>
          </ac:spMkLst>
        </pc:spChg>
      </pc:sldChg>
      <pc:sldChg chg="del">
        <pc:chgData name="Juha Valtonen" userId="S::juha.valtonen@koulut.palkane.fi::8ee6f349-b8c3-4487-a1e6-bd03e3a3aa3b" providerId="AD" clId="Web-{37E68BDA-66FE-F7D7-0BB0-AC76A0E07B1A}" dt="2023-11-05T19:21:57.798" v="0"/>
        <pc:sldMkLst>
          <pc:docMk/>
          <pc:sldMk cId="2337638917" sldId="324"/>
        </pc:sldMkLst>
      </pc:sldChg>
    </pc:docChg>
  </pc:docChgLst>
  <pc:docChgLst>
    <pc:chgData name="Juha Valtonen" userId="S::juha.valtonen@koulut.palkane.fi::8ee6f349-b8c3-4487-a1e6-bd03e3a3aa3b" providerId="AD" clId="Web-{AC4B5F05-4276-C9F5-2F2F-E5C9018ABE76}"/>
    <pc:docChg chg="modSld">
      <pc:chgData name="Juha Valtonen" userId="S::juha.valtonen@koulut.palkane.fi::8ee6f349-b8c3-4487-a1e6-bd03e3a3aa3b" providerId="AD" clId="Web-{AC4B5F05-4276-C9F5-2F2F-E5C9018ABE76}" dt="2023-11-07T07:28:48.926" v="40" actId="20577"/>
      <pc:docMkLst>
        <pc:docMk/>
      </pc:docMkLst>
      <pc:sldChg chg="modSp">
        <pc:chgData name="Juha Valtonen" userId="S::juha.valtonen@koulut.palkane.fi::8ee6f349-b8c3-4487-a1e6-bd03e3a3aa3b" providerId="AD" clId="Web-{AC4B5F05-4276-C9F5-2F2F-E5C9018ABE76}" dt="2023-11-07T07:28:48.926" v="40" actId="20577"/>
        <pc:sldMkLst>
          <pc:docMk/>
          <pc:sldMk cId="0" sldId="257"/>
        </pc:sldMkLst>
        <pc:spChg chg="mod">
          <ac:chgData name="Juha Valtonen" userId="S::juha.valtonen@koulut.palkane.fi::8ee6f349-b8c3-4487-a1e6-bd03e3a3aa3b" providerId="AD" clId="Web-{AC4B5F05-4276-C9F5-2F2F-E5C9018ABE76}" dt="2023-11-07T07:28:18.550" v="30" actId="20577"/>
          <ac:spMkLst>
            <pc:docMk/>
            <pc:sldMk cId="0" sldId="257"/>
            <ac:spMk id="7170" creationId="{CBF94E73-5FE5-CC36-2B01-169D50F39949}"/>
          </ac:spMkLst>
        </pc:spChg>
        <pc:spChg chg="mod">
          <ac:chgData name="Juha Valtonen" userId="S::juha.valtonen@koulut.palkane.fi::8ee6f349-b8c3-4487-a1e6-bd03e3a3aa3b" providerId="AD" clId="Web-{AC4B5F05-4276-C9F5-2F2F-E5C9018ABE76}" dt="2023-11-07T07:28:48.926" v="40" actId="20577"/>
          <ac:spMkLst>
            <pc:docMk/>
            <pc:sldMk cId="0" sldId="257"/>
            <ac:spMk id="56323" creationId="{8116DA53-BCEB-21F6-E974-A9483B3515D4}"/>
          </ac:spMkLst>
        </pc:spChg>
      </pc:sldChg>
      <pc:sldChg chg="modSp">
        <pc:chgData name="Juha Valtonen" userId="S::juha.valtonen@koulut.palkane.fi::8ee6f349-b8c3-4487-a1e6-bd03e3a3aa3b" providerId="AD" clId="Web-{AC4B5F05-4276-C9F5-2F2F-E5C9018ABE76}" dt="2023-11-07T07:26:40.314" v="21" actId="20577"/>
        <pc:sldMkLst>
          <pc:docMk/>
          <pc:sldMk cId="0" sldId="262"/>
        </pc:sldMkLst>
        <pc:spChg chg="mod">
          <ac:chgData name="Juha Valtonen" userId="S::juha.valtonen@koulut.palkane.fi::8ee6f349-b8c3-4487-a1e6-bd03e3a3aa3b" providerId="AD" clId="Web-{AC4B5F05-4276-C9F5-2F2F-E5C9018ABE76}" dt="2023-11-07T07:26:40.314" v="21" actId="20577"/>
          <ac:spMkLst>
            <pc:docMk/>
            <pc:sldMk cId="0" sldId="262"/>
            <ac:spMk id="51203" creationId="{D2BF5457-2CBB-B865-30B0-E9E85D1A86EE}"/>
          </ac:spMkLst>
        </pc:spChg>
      </pc:sldChg>
      <pc:sldChg chg="addSp delSp modSp delAnim">
        <pc:chgData name="Juha Valtonen" userId="S::juha.valtonen@koulut.palkane.fi::8ee6f349-b8c3-4487-a1e6-bd03e3a3aa3b" providerId="AD" clId="Web-{AC4B5F05-4276-C9F5-2F2F-E5C9018ABE76}" dt="2023-11-07T07:22:47.762" v="3" actId="14100"/>
        <pc:sldMkLst>
          <pc:docMk/>
          <pc:sldMk cId="0" sldId="272"/>
        </pc:sldMkLst>
        <pc:picChg chg="add mod">
          <ac:chgData name="Juha Valtonen" userId="S::juha.valtonen@koulut.palkane.fi::8ee6f349-b8c3-4487-a1e6-bd03e3a3aa3b" providerId="AD" clId="Web-{AC4B5F05-4276-C9F5-2F2F-E5C9018ABE76}" dt="2023-11-07T07:22:47.762" v="3" actId="14100"/>
          <ac:picMkLst>
            <pc:docMk/>
            <pc:sldMk cId="0" sldId="272"/>
            <ac:picMk id="2" creationId="{F2C984C2-5E29-0D27-21C3-978457404988}"/>
          </ac:picMkLst>
        </pc:picChg>
        <pc:picChg chg="del">
          <ac:chgData name="Juha Valtonen" userId="S::juha.valtonen@koulut.palkane.fi::8ee6f349-b8c3-4487-a1e6-bd03e3a3aa3b" providerId="AD" clId="Web-{AC4B5F05-4276-C9F5-2F2F-E5C9018ABE76}" dt="2023-11-07T07:22:32.262" v="0"/>
          <ac:picMkLst>
            <pc:docMk/>
            <pc:sldMk cId="0" sldId="272"/>
            <ac:picMk id="23557" creationId="{18A18B8F-946A-B435-41DE-F575639E4D04}"/>
          </ac:picMkLst>
        </pc:picChg>
      </pc:sldChg>
    </pc:docChg>
  </pc:docChgLst>
  <pc:docChgLst>
    <pc:chgData name="Juha Valtonen" userId="S::juha.valtonen@koulut.palkane.fi::8ee6f349-b8c3-4487-a1e6-bd03e3a3aa3b" providerId="AD" clId="Web-{437CB5D8-BB15-611E-9EBE-4AD367DD1A41}"/>
    <pc:docChg chg="delSld">
      <pc:chgData name="Juha Valtonen" userId="S::juha.valtonen@koulut.palkane.fi::8ee6f349-b8c3-4487-a1e6-bd03e3a3aa3b" providerId="AD" clId="Web-{437CB5D8-BB15-611E-9EBE-4AD367DD1A41}" dt="2024-09-20T07:23:57.286" v="39"/>
      <pc:docMkLst>
        <pc:docMk/>
      </pc:docMkLst>
      <pc:sldChg chg="del">
        <pc:chgData name="Juha Valtonen" userId="S::juha.valtonen@koulut.palkane.fi::8ee6f349-b8c3-4487-a1e6-bd03e3a3aa3b" providerId="AD" clId="Web-{437CB5D8-BB15-611E-9EBE-4AD367DD1A41}" dt="2024-09-20T07:23:37.113" v="22"/>
        <pc:sldMkLst>
          <pc:docMk/>
          <pc:sldMk cId="0" sldId="268"/>
        </pc:sldMkLst>
      </pc:sldChg>
      <pc:sldChg chg="del">
        <pc:chgData name="Juha Valtonen" userId="S::juha.valtonen@koulut.palkane.fi::8ee6f349-b8c3-4487-a1e6-bd03e3a3aa3b" providerId="AD" clId="Web-{437CB5D8-BB15-611E-9EBE-4AD367DD1A41}" dt="2024-09-20T07:23:41.988" v="28"/>
        <pc:sldMkLst>
          <pc:docMk/>
          <pc:sldMk cId="0" sldId="269"/>
        </pc:sldMkLst>
      </pc:sldChg>
      <pc:sldChg chg="del">
        <pc:chgData name="Juha Valtonen" userId="S::juha.valtonen@koulut.palkane.fi::8ee6f349-b8c3-4487-a1e6-bd03e3a3aa3b" providerId="AD" clId="Web-{437CB5D8-BB15-611E-9EBE-4AD367DD1A41}" dt="2024-09-20T07:23:57.286" v="39"/>
        <pc:sldMkLst>
          <pc:docMk/>
          <pc:sldMk cId="0" sldId="270"/>
        </pc:sldMkLst>
      </pc:sldChg>
      <pc:sldChg chg="del">
        <pc:chgData name="Juha Valtonen" userId="S::juha.valtonen@koulut.palkane.fi::8ee6f349-b8c3-4487-a1e6-bd03e3a3aa3b" providerId="AD" clId="Web-{437CB5D8-BB15-611E-9EBE-4AD367DD1A41}" dt="2024-09-20T07:23:42.691" v="29"/>
        <pc:sldMkLst>
          <pc:docMk/>
          <pc:sldMk cId="0" sldId="271"/>
        </pc:sldMkLst>
      </pc:sldChg>
      <pc:sldChg chg="del">
        <pc:chgData name="Juha Valtonen" userId="S::juha.valtonen@koulut.palkane.fi::8ee6f349-b8c3-4487-a1e6-bd03e3a3aa3b" providerId="AD" clId="Web-{437CB5D8-BB15-611E-9EBE-4AD367DD1A41}" dt="2024-09-20T07:23:41.300" v="27"/>
        <pc:sldMkLst>
          <pc:docMk/>
          <pc:sldMk cId="0" sldId="272"/>
        </pc:sldMkLst>
      </pc:sldChg>
      <pc:sldChg chg="del">
        <pc:chgData name="Juha Valtonen" userId="S::juha.valtonen@koulut.palkane.fi::8ee6f349-b8c3-4487-a1e6-bd03e3a3aa3b" providerId="AD" clId="Web-{437CB5D8-BB15-611E-9EBE-4AD367DD1A41}" dt="2024-09-20T07:23:56.473" v="38"/>
        <pc:sldMkLst>
          <pc:docMk/>
          <pc:sldMk cId="0" sldId="273"/>
        </pc:sldMkLst>
      </pc:sldChg>
      <pc:sldChg chg="del">
        <pc:chgData name="Juha Valtonen" userId="S::juha.valtonen@koulut.palkane.fi::8ee6f349-b8c3-4487-a1e6-bd03e3a3aa3b" providerId="AD" clId="Web-{437CB5D8-BB15-611E-9EBE-4AD367DD1A41}" dt="2024-09-20T07:23:06.532" v="1"/>
        <pc:sldMkLst>
          <pc:docMk/>
          <pc:sldMk cId="0" sldId="275"/>
        </pc:sldMkLst>
      </pc:sldChg>
      <pc:sldChg chg="del">
        <pc:chgData name="Juha Valtonen" userId="S::juha.valtonen@koulut.palkane.fi::8ee6f349-b8c3-4487-a1e6-bd03e3a3aa3b" providerId="AD" clId="Web-{437CB5D8-BB15-611E-9EBE-4AD367DD1A41}" dt="2024-09-20T07:23:15.283" v="3"/>
        <pc:sldMkLst>
          <pc:docMk/>
          <pc:sldMk cId="0" sldId="278"/>
        </pc:sldMkLst>
      </pc:sldChg>
      <pc:sldChg chg="del">
        <pc:chgData name="Juha Valtonen" userId="S::juha.valtonen@koulut.palkane.fi::8ee6f349-b8c3-4487-a1e6-bd03e3a3aa3b" providerId="AD" clId="Web-{437CB5D8-BB15-611E-9EBE-4AD367DD1A41}" dt="2024-09-20T07:23:17.439" v="4"/>
        <pc:sldMkLst>
          <pc:docMk/>
          <pc:sldMk cId="0" sldId="282"/>
        </pc:sldMkLst>
      </pc:sldChg>
      <pc:sldChg chg="del">
        <pc:chgData name="Juha Valtonen" userId="S::juha.valtonen@koulut.palkane.fi::8ee6f349-b8c3-4487-a1e6-bd03e3a3aa3b" providerId="AD" clId="Web-{437CB5D8-BB15-611E-9EBE-4AD367DD1A41}" dt="2024-09-20T07:23:18.111" v="5"/>
        <pc:sldMkLst>
          <pc:docMk/>
          <pc:sldMk cId="0" sldId="283"/>
        </pc:sldMkLst>
      </pc:sldChg>
      <pc:sldChg chg="del">
        <pc:chgData name="Juha Valtonen" userId="S::juha.valtonen@koulut.palkane.fi::8ee6f349-b8c3-4487-a1e6-bd03e3a3aa3b" providerId="AD" clId="Web-{437CB5D8-BB15-611E-9EBE-4AD367DD1A41}" dt="2024-09-20T07:23:23.268" v="7"/>
        <pc:sldMkLst>
          <pc:docMk/>
          <pc:sldMk cId="0" sldId="286"/>
        </pc:sldMkLst>
      </pc:sldChg>
      <pc:sldChg chg="del">
        <pc:chgData name="Juha Valtonen" userId="S::juha.valtonen@koulut.palkane.fi::8ee6f349-b8c3-4487-a1e6-bd03e3a3aa3b" providerId="AD" clId="Web-{437CB5D8-BB15-611E-9EBE-4AD367DD1A41}" dt="2024-09-20T07:23:25.112" v="10"/>
        <pc:sldMkLst>
          <pc:docMk/>
          <pc:sldMk cId="0" sldId="287"/>
        </pc:sldMkLst>
      </pc:sldChg>
      <pc:sldChg chg="del">
        <pc:chgData name="Juha Valtonen" userId="S::juha.valtonen@koulut.palkane.fi::8ee6f349-b8c3-4487-a1e6-bd03e3a3aa3b" providerId="AD" clId="Web-{437CB5D8-BB15-611E-9EBE-4AD367DD1A41}" dt="2024-09-20T07:23:25.565" v="11"/>
        <pc:sldMkLst>
          <pc:docMk/>
          <pc:sldMk cId="0" sldId="288"/>
        </pc:sldMkLst>
      </pc:sldChg>
      <pc:sldChg chg="del">
        <pc:chgData name="Juha Valtonen" userId="S::juha.valtonen@koulut.palkane.fi::8ee6f349-b8c3-4487-a1e6-bd03e3a3aa3b" providerId="AD" clId="Web-{437CB5D8-BB15-611E-9EBE-4AD367DD1A41}" dt="2024-09-20T07:23:26.518" v="12"/>
        <pc:sldMkLst>
          <pc:docMk/>
          <pc:sldMk cId="0" sldId="289"/>
        </pc:sldMkLst>
      </pc:sldChg>
      <pc:sldChg chg="del">
        <pc:chgData name="Juha Valtonen" userId="S::juha.valtonen@koulut.palkane.fi::8ee6f349-b8c3-4487-a1e6-bd03e3a3aa3b" providerId="AD" clId="Web-{437CB5D8-BB15-611E-9EBE-4AD367DD1A41}" dt="2024-09-20T07:23:27.268" v="13"/>
        <pc:sldMkLst>
          <pc:docMk/>
          <pc:sldMk cId="0" sldId="290"/>
        </pc:sldMkLst>
      </pc:sldChg>
      <pc:sldChg chg="del">
        <pc:chgData name="Juha Valtonen" userId="S::juha.valtonen@koulut.palkane.fi::8ee6f349-b8c3-4487-a1e6-bd03e3a3aa3b" providerId="AD" clId="Web-{437CB5D8-BB15-611E-9EBE-4AD367DD1A41}" dt="2024-09-20T07:23:29.300" v="14"/>
        <pc:sldMkLst>
          <pc:docMk/>
          <pc:sldMk cId="0" sldId="291"/>
        </pc:sldMkLst>
      </pc:sldChg>
      <pc:sldChg chg="del">
        <pc:chgData name="Juha Valtonen" userId="S::juha.valtonen@koulut.palkane.fi::8ee6f349-b8c3-4487-a1e6-bd03e3a3aa3b" providerId="AD" clId="Web-{437CB5D8-BB15-611E-9EBE-4AD367DD1A41}" dt="2024-09-20T07:23:32.190" v="18"/>
        <pc:sldMkLst>
          <pc:docMk/>
          <pc:sldMk cId="0" sldId="293"/>
        </pc:sldMkLst>
      </pc:sldChg>
      <pc:sldChg chg="del">
        <pc:chgData name="Juha Valtonen" userId="S::juha.valtonen@koulut.palkane.fi::8ee6f349-b8c3-4487-a1e6-bd03e3a3aa3b" providerId="AD" clId="Web-{437CB5D8-BB15-611E-9EBE-4AD367DD1A41}" dt="2024-09-20T07:23:32.909" v="19"/>
        <pc:sldMkLst>
          <pc:docMk/>
          <pc:sldMk cId="0" sldId="294"/>
        </pc:sldMkLst>
      </pc:sldChg>
      <pc:sldChg chg="del">
        <pc:chgData name="Juha Valtonen" userId="S::juha.valtonen@koulut.palkane.fi::8ee6f349-b8c3-4487-a1e6-bd03e3a3aa3b" providerId="AD" clId="Web-{437CB5D8-BB15-611E-9EBE-4AD367DD1A41}" dt="2024-09-20T07:23:30.050" v="15"/>
        <pc:sldMkLst>
          <pc:docMk/>
          <pc:sldMk cId="0" sldId="295"/>
        </pc:sldMkLst>
      </pc:sldChg>
      <pc:sldChg chg="del">
        <pc:chgData name="Juha Valtonen" userId="S::juha.valtonen@koulut.palkane.fi::8ee6f349-b8c3-4487-a1e6-bd03e3a3aa3b" providerId="AD" clId="Web-{437CB5D8-BB15-611E-9EBE-4AD367DD1A41}" dt="2024-09-20T07:23:31.425" v="17"/>
        <pc:sldMkLst>
          <pc:docMk/>
          <pc:sldMk cId="0" sldId="296"/>
        </pc:sldMkLst>
      </pc:sldChg>
      <pc:sldChg chg="del">
        <pc:chgData name="Juha Valtonen" userId="S::juha.valtonen@koulut.palkane.fi::8ee6f349-b8c3-4487-a1e6-bd03e3a3aa3b" providerId="AD" clId="Web-{437CB5D8-BB15-611E-9EBE-4AD367DD1A41}" dt="2024-09-20T07:23:36.144" v="21"/>
        <pc:sldMkLst>
          <pc:docMk/>
          <pc:sldMk cId="0" sldId="297"/>
        </pc:sldMkLst>
      </pc:sldChg>
      <pc:sldChg chg="del">
        <pc:chgData name="Juha Valtonen" userId="S::juha.valtonen@koulut.palkane.fi::8ee6f349-b8c3-4487-a1e6-bd03e3a3aa3b" providerId="AD" clId="Web-{437CB5D8-BB15-611E-9EBE-4AD367DD1A41}" dt="2024-09-20T07:23:35.566" v="20"/>
        <pc:sldMkLst>
          <pc:docMk/>
          <pc:sldMk cId="0" sldId="298"/>
        </pc:sldMkLst>
      </pc:sldChg>
      <pc:sldChg chg="del">
        <pc:chgData name="Juha Valtonen" userId="S::juha.valtonen@koulut.palkane.fi::8ee6f349-b8c3-4487-a1e6-bd03e3a3aa3b" providerId="AD" clId="Web-{437CB5D8-BB15-611E-9EBE-4AD367DD1A41}" dt="2024-09-20T07:23:37.972" v="23"/>
        <pc:sldMkLst>
          <pc:docMk/>
          <pc:sldMk cId="0" sldId="299"/>
        </pc:sldMkLst>
      </pc:sldChg>
      <pc:sldChg chg="del">
        <pc:chgData name="Juha Valtonen" userId="S::juha.valtonen@koulut.palkane.fi::8ee6f349-b8c3-4487-a1e6-bd03e3a3aa3b" providerId="AD" clId="Web-{437CB5D8-BB15-611E-9EBE-4AD367DD1A41}" dt="2024-09-20T07:23:38.691" v="24"/>
        <pc:sldMkLst>
          <pc:docMk/>
          <pc:sldMk cId="0" sldId="300"/>
        </pc:sldMkLst>
      </pc:sldChg>
      <pc:sldChg chg="del">
        <pc:chgData name="Juha Valtonen" userId="S::juha.valtonen@koulut.palkane.fi::8ee6f349-b8c3-4487-a1e6-bd03e3a3aa3b" providerId="AD" clId="Web-{437CB5D8-BB15-611E-9EBE-4AD367DD1A41}" dt="2024-09-20T07:23:24.049" v="8"/>
        <pc:sldMkLst>
          <pc:docMk/>
          <pc:sldMk cId="0" sldId="301"/>
        </pc:sldMkLst>
      </pc:sldChg>
      <pc:sldChg chg="del">
        <pc:chgData name="Juha Valtonen" userId="S::juha.valtonen@koulut.palkane.fi::8ee6f349-b8c3-4487-a1e6-bd03e3a3aa3b" providerId="AD" clId="Web-{437CB5D8-BB15-611E-9EBE-4AD367DD1A41}" dt="2024-09-20T07:23:24.487" v="9"/>
        <pc:sldMkLst>
          <pc:docMk/>
          <pc:sldMk cId="0" sldId="302"/>
        </pc:sldMkLst>
      </pc:sldChg>
      <pc:sldChg chg="del">
        <pc:chgData name="Juha Valtonen" userId="S::juha.valtonen@koulut.palkane.fi::8ee6f349-b8c3-4487-a1e6-bd03e3a3aa3b" providerId="AD" clId="Web-{437CB5D8-BB15-611E-9EBE-4AD367DD1A41}" dt="2024-09-20T07:23:39.363" v="25"/>
        <pc:sldMkLst>
          <pc:docMk/>
          <pc:sldMk cId="0" sldId="303"/>
        </pc:sldMkLst>
      </pc:sldChg>
      <pc:sldChg chg="del">
        <pc:chgData name="Juha Valtonen" userId="S::juha.valtonen@koulut.palkane.fi::8ee6f349-b8c3-4487-a1e6-bd03e3a3aa3b" providerId="AD" clId="Web-{437CB5D8-BB15-611E-9EBE-4AD367DD1A41}" dt="2024-09-20T07:23:40.066" v="26"/>
        <pc:sldMkLst>
          <pc:docMk/>
          <pc:sldMk cId="0" sldId="304"/>
        </pc:sldMkLst>
      </pc:sldChg>
      <pc:sldChg chg="del">
        <pc:chgData name="Juha Valtonen" userId="S::juha.valtonen@koulut.palkane.fi::8ee6f349-b8c3-4487-a1e6-bd03e3a3aa3b" providerId="AD" clId="Web-{437CB5D8-BB15-611E-9EBE-4AD367DD1A41}" dt="2024-09-20T07:23:45.269" v="30"/>
        <pc:sldMkLst>
          <pc:docMk/>
          <pc:sldMk cId="0" sldId="305"/>
        </pc:sldMkLst>
      </pc:sldChg>
      <pc:sldChg chg="del">
        <pc:chgData name="Juha Valtonen" userId="S::juha.valtonen@koulut.palkane.fi::8ee6f349-b8c3-4487-a1e6-bd03e3a3aa3b" providerId="AD" clId="Web-{437CB5D8-BB15-611E-9EBE-4AD367DD1A41}" dt="2024-09-20T07:23:45.676" v="31"/>
        <pc:sldMkLst>
          <pc:docMk/>
          <pc:sldMk cId="0" sldId="307"/>
        </pc:sldMkLst>
      </pc:sldChg>
      <pc:sldChg chg="del">
        <pc:chgData name="Juha Valtonen" userId="S::juha.valtonen@koulut.palkane.fi::8ee6f349-b8c3-4487-a1e6-bd03e3a3aa3b" providerId="AD" clId="Web-{437CB5D8-BB15-611E-9EBE-4AD367DD1A41}" dt="2024-09-20T07:23:46.629" v="32"/>
        <pc:sldMkLst>
          <pc:docMk/>
          <pc:sldMk cId="0" sldId="308"/>
        </pc:sldMkLst>
      </pc:sldChg>
      <pc:sldChg chg="del">
        <pc:chgData name="Juha Valtonen" userId="S::juha.valtonen@koulut.palkane.fi::8ee6f349-b8c3-4487-a1e6-bd03e3a3aa3b" providerId="AD" clId="Web-{437CB5D8-BB15-611E-9EBE-4AD367DD1A41}" dt="2024-09-20T07:23:47.473" v="33"/>
        <pc:sldMkLst>
          <pc:docMk/>
          <pc:sldMk cId="0" sldId="309"/>
        </pc:sldMkLst>
      </pc:sldChg>
      <pc:sldChg chg="del">
        <pc:chgData name="Juha Valtonen" userId="S::juha.valtonen@koulut.palkane.fi::8ee6f349-b8c3-4487-a1e6-bd03e3a3aa3b" providerId="AD" clId="Web-{437CB5D8-BB15-611E-9EBE-4AD367DD1A41}" dt="2024-09-20T07:23:22.549" v="6"/>
        <pc:sldMkLst>
          <pc:docMk/>
          <pc:sldMk cId="0" sldId="310"/>
        </pc:sldMkLst>
      </pc:sldChg>
      <pc:sldChg chg="del">
        <pc:chgData name="Juha Valtonen" userId="S::juha.valtonen@koulut.palkane.fi::8ee6f349-b8c3-4487-a1e6-bd03e3a3aa3b" providerId="AD" clId="Web-{437CB5D8-BB15-611E-9EBE-4AD367DD1A41}" dt="2024-09-20T07:23:48.770" v="34"/>
        <pc:sldMkLst>
          <pc:docMk/>
          <pc:sldMk cId="0" sldId="311"/>
        </pc:sldMkLst>
      </pc:sldChg>
      <pc:sldChg chg="del">
        <pc:chgData name="Juha Valtonen" userId="S::juha.valtonen@koulut.palkane.fi::8ee6f349-b8c3-4487-a1e6-bd03e3a3aa3b" providerId="AD" clId="Web-{437CB5D8-BB15-611E-9EBE-4AD367DD1A41}" dt="2024-09-20T07:23:05.798" v="0"/>
        <pc:sldMkLst>
          <pc:docMk/>
          <pc:sldMk cId="0" sldId="313"/>
        </pc:sldMkLst>
      </pc:sldChg>
      <pc:sldChg chg="del">
        <pc:chgData name="Juha Valtonen" userId="S::juha.valtonen@koulut.palkane.fi::8ee6f349-b8c3-4487-a1e6-bd03e3a3aa3b" providerId="AD" clId="Web-{437CB5D8-BB15-611E-9EBE-4AD367DD1A41}" dt="2024-09-20T07:23:55.036" v="37"/>
        <pc:sldMkLst>
          <pc:docMk/>
          <pc:sldMk cId="0" sldId="315"/>
        </pc:sldMkLst>
      </pc:sldChg>
      <pc:sldChg chg="del">
        <pc:chgData name="Juha Valtonen" userId="S::juha.valtonen@koulut.palkane.fi::8ee6f349-b8c3-4487-a1e6-bd03e3a3aa3b" providerId="AD" clId="Web-{437CB5D8-BB15-611E-9EBE-4AD367DD1A41}" dt="2024-09-20T07:23:49.707" v="35"/>
        <pc:sldMkLst>
          <pc:docMk/>
          <pc:sldMk cId="0" sldId="317"/>
        </pc:sldMkLst>
      </pc:sldChg>
      <pc:sldChg chg="del">
        <pc:chgData name="Juha Valtonen" userId="S::juha.valtonen@koulut.palkane.fi::8ee6f349-b8c3-4487-a1e6-bd03e3a3aa3b" providerId="AD" clId="Web-{437CB5D8-BB15-611E-9EBE-4AD367DD1A41}" dt="2024-09-20T07:23:50.692" v="36"/>
        <pc:sldMkLst>
          <pc:docMk/>
          <pc:sldMk cId="0" sldId="318"/>
        </pc:sldMkLst>
      </pc:sldChg>
      <pc:sldChg chg="del">
        <pc:chgData name="Juha Valtonen" userId="S::juha.valtonen@koulut.palkane.fi::8ee6f349-b8c3-4487-a1e6-bd03e3a3aa3b" providerId="AD" clId="Web-{437CB5D8-BB15-611E-9EBE-4AD367DD1A41}" dt="2024-09-20T07:23:30.706" v="16"/>
        <pc:sldMkLst>
          <pc:docMk/>
          <pc:sldMk cId="0" sldId="319"/>
        </pc:sldMkLst>
      </pc:sldChg>
      <pc:sldChg chg="del">
        <pc:chgData name="Juha Valtonen" userId="S::juha.valtonen@koulut.palkane.fi::8ee6f349-b8c3-4487-a1e6-bd03e3a3aa3b" providerId="AD" clId="Web-{437CB5D8-BB15-611E-9EBE-4AD367DD1A41}" dt="2024-09-20T07:23:11.814" v="2"/>
        <pc:sldMkLst>
          <pc:docMk/>
          <pc:sldMk cId="0" sldId="320"/>
        </pc:sldMkLst>
      </pc:sldChg>
    </pc:docChg>
  </pc:docChgLst>
  <pc:docChgLst>
    <pc:chgData name="Juha Valtonen" userId="S::juha.valtonen@koulut.palkane.fi::8ee6f349-b8c3-4487-a1e6-bd03e3a3aa3b" providerId="AD" clId="Web-{3AA6481E-0A05-7CA0-09B7-BFB1C5EF0143}"/>
    <pc:docChg chg="modSld">
      <pc:chgData name="Juha Valtonen" userId="S::juha.valtonen@koulut.palkane.fi::8ee6f349-b8c3-4487-a1e6-bd03e3a3aa3b" providerId="AD" clId="Web-{3AA6481E-0A05-7CA0-09B7-BFB1C5EF0143}" dt="2023-11-07T09:08:24.554" v="5" actId="20577"/>
      <pc:docMkLst>
        <pc:docMk/>
      </pc:docMkLst>
      <pc:sldChg chg="modSp">
        <pc:chgData name="Juha Valtonen" userId="S::juha.valtonen@koulut.palkane.fi::8ee6f349-b8c3-4487-a1e6-bd03e3a3aa3b" providerId="AD" clId="Web-{3AA6481E-0A05-7CA0-09B7-BFB1C5EF0143}" dt="2023-11-07T09:08:24.554" v="5" actId="20577"/>
        <pc:sldMkLst>
          <pc:docMk/>
          <pc:sldMk cId="0" sldId="263"/>
        </pc:sldMkLst>
        <pc:spChg chg="mod">
          <ac:chgData name="Juha Valtonen" userId="S::juha.valtonen@koulut.palkane.fi::8ee6f349-b8c3-4487-a1e6-bd03e3a3aa3b" providerId="AD" clId="Web-{3AA6481E-0A05-7CA0-09B7-BFB1C5EF0143}" dt="2023-11-07T09:08:24.554" v="5" actId="20577"/>
          <ac:spMkLst>
            <pc:docMk/>
            <pc:sldMk cId="0" sldId="263"/>
            <ac:spMk id="53251" creationId="{04D47408-ACD2-B19E-0EA1-2263182C13D3}"/>
          </ac:spMkLst>
        </pc:spChg>
      </pc:sldChg>
    </pc:docChg>
  </pc:docChgLst>
  <pc:docChgLst>
    <pc:chgData name="Juha Valtonen" userId="S::juha.valtonen@koulut.palkane.fi::8ee6f349-b8c3-4487-a1e6-bd03e3a3aa3b" providerId="AD" clId="Web-{B5C04A08-6878-484C-4640-27932D0F7018}"/>
    <pc:docChg chg="addSld modSld">
      <pc:chgData name="Juha Valtonen" userId="S::juha.valtonen@koulut.palkane.fi::8ee6f349-b8c3-4487-a1e6-bd03e3a3aa3b" providerId="AD" clId="Web-{B5C04A08-6878-484C-4640-27932D0F7018}" dt="2023-11-05T19:19:18.309" v="2"/>
      <pc:docMkLst>
        <pc:docMk/>
      </pc:docMkLst>
      <pc:sldChg chg="addAnim modAnim">
        <pc:chgData name="Juha Valtonen" userId="S::juha.valtonen@koulut.palkane.fi::8ee6f349-b8c3-4487-a1e6-bd03e3a3aa3b" providerId="AD" clId="Web-{B5C04A08-6878-484C-4640-27932D0F7018}" dt="2023-11-05T19:18:39.011" v="1"/>
        <pc:sldMkLst>
          <pc:docMk/>
          <pc:sldMk cId="0" sldId="322"/>
        </pc:sldMkLst>
      </pc:sldChg>
      <pc:sldChg chg="new">
        <pc:chgData name="Juha Valtonen" userId="S::juha.valtonen@koulut.palkane.fi::8ee6f349-b8c3-4487-a1e6-bd03e3a3aa3b" providerId="AD" clId="Web-{B5C04A08-6878-484C-4640-27932D0F7018}" dt="2023-11-05T19:19:18.309" v="2"/>
        <pc:sldMkLst>
          <pc:docMk/>
          <pc:sldMk cId="2337638917" sldId="324"/>
        </pc:sldMkLst>
      </pc:sldChg>
    </pc:docChg>
  </pc:docChgLst>
  <pc:docChgLst>
    <pc:chgData name="Juha Valtonen" userId="S::juha.valtonen@koulut.palkane.fi::8ee6f349-b8c3-4487-a1e6-bd03e3a3aa3b" providerId="AD" clId="Web-{B1F86BCA-64DF-B90C-8225-36BBF15C7280}"/>
    <pc:docChg chg="delSld modSld sldOrd">
      <pc:chgData name="Juha Valtonen" userId="S::juha.valtonen@koulut.palkane.fi::8ee6f349-b8c3-4487-a1e6-bd03e3a3aa3b" providerId="AD" clId="Web-{B1F86BCA-64DF-B90C-8225-36BBF15C7280}" dt="2023-11-06T06:57:53.263" v="12"/>
      <pc:docMkLst>
        <pc:docMk/>
      </pc:docMkLst>
      <pc:sldChg chg="modSp">
        <pc:chgData name="Juha Valtonen" userId="S::juha.valtonen@koulut.palkane.fi::8ee6f349-b8c3-4487-a1e6-bd03e3a3aa3b" providerId="AD" clId="Web-{B1F86BCA-64DF-B90C-8225-36BBF15C7280}" dt="2023-11-06T06:57:02.481" v="10" actId="20577"/>
        <pc:sldMkLst>
          <pc:docMk/>
          <pc:sldMk cId="0" sldId="310"/>
        </pc:sldMkLst>
        <pc:spChg chg="mod">
          <ac:chgData name="Juha Valtonen" userId="S::juha.valtonen@koulut.palkane.fi::8ee6f349-b8c3-4487-a1e6-bd03e3a3aa3b" providerId="AD" clId="Web-{B1F86BCA-64DF-B90C-8225-36BBF15C7280}" dt="2023-11-06T06:57:02.481" v="10" actId="20577"/>
          <ac:spMkLst>
            <pc:docMk/>
            <pc:sldMk cId="0" sldId="310"/>
            <ac:spMk id="62467" creationId="{2E5A0A4D-2DD1-5663-4EA1-4679C64A73EE}"/>
          </ac:spMkLst>
        </pc:spChg>
      </pc:sldChg>
      <pc:sldChg chg="ord">
        <pc:chgData name="Juha Valtonen" userId="S::juha.valtonen@koulut.palkane.fi::8ee6f349-b8c3-4487-a1e6-bd03e3a3aa3b" providerId="AD" clId="Web-{B1F86BCA-64DF-B90C-8225-36BBF15C7280}" dt="2023-11-06T06:57:53.263" v="12"/>
        <pc:sldMkLst>
          <pc:docMk/>
          <pc:sldMk cId="0" sldId="321"/>
        </pc:sldMkLst>
      </pc:sldChg>
      <pc:sldChg chg="del">
        <pc:chgData name="Juha Valtonen" userId="S::juha.valtonen@koulut.palkane.fi::8ee6f349-b8c3-4487-a1e6-bd03e3a3aa3b" providerId="AD" clId="Web-{B1F86BCA-64DF-B90C-8225-36BBF15C7280}" dt="2023-11-06T06:57:30.263" v="11"/>
        <pc:sldMkLst>
          <pc:docMk/>
          <pc:sldMk cId="0" sldId="32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D88282E8-BCBD-2A12-6F7A-6F4E31261F9D}"/>
              </a:ext>
            </a:extLst>
          </p:cNvPr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5A0BB8D8-1ADD-FF82-F7DA-48BB13AE932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3831 w 6027"/>
                <a:gd name="T1" fmla="*/ 5 h 2296"/>
                <a:gd name="T2" fmla="*/ 0 w 6027"/>
                <a:gd name="T3" fmla="*/ 5 h 2296"/>
                <a:gd name="T4" fmla="*/ 0 w 6027"/>
                <a:gd name="T5" fmla="*/ 0 h 2296"/>
                <a:gd name="T6" fmla="*/ 3831 w 6027"/>
                <a:gd name="T7" fmla="*/ 0 h 2296"/>
                <a:gd name="T8" fmla="*/ 3831 w 6027"/>
                <a:gd name="T9" fmla="*/ 5 h 2296"/>
                <a:gd name="T10" fmla="*/ 3831 w 6027"/>
                <a:gd name="T11" fmla="*/ 5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B957504C-4F1E-E3D9-F31A-ECC2D602584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fi-FI">
                <a:latin typeface="Arial" charset="0"/>
                <a:cs typeface="Arial" charset="0"/>
              </a:endParaRPr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A71CB4D6-694A-E2D7-06B3-173A15326023}"/>
              </a:ext>
            </a:extLst>
          </p:cNvPr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>
              <a:gd name="T0" fmla="*/ 2147483646 w 5748"/>
              <a:gd name="T1" fmla="*/ 2147483646 h 246"/>
              <a:gd name="T2" fmla="*/ 0 w 5748"/>
              <a:gd name="T3" fmla="*/ 2147483646 h 246"/>
              <a:gd name="T4" fmla="*/ 0 w 5748"/>
              <a:gd name="T5" fmla="*/ 0 h 246"/>
              <a:gd name="T6" fmla="*/ 2147483646 w 5748"/>
              <a:gd name="T7" fmla="*/ 0 h 246"/>
              <a:gd name="T8" fmla="*/ 2147483646 w 5748"/>
              <a:gd name="T9" fmla="*/ 2147483646 h 246"/>
              <a:gd name="T10" fmla="*/ 2147483646 w 5748"/>
              <a:gd name="T11" fmla="*/ 2147483646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6" name="Group 6">
            <a:extLst>
              <a:ext uri="{FF2B5EF4-FFF2-40B4-BE49-F238E27FC236}">
                <a16:creationId xmlns:a16="http://schemas.microsoft.com/office/drawing/2014/main" id="{E5D2D649-C069-4707-0580-3BC83B65DA13}"/>
              </a:ext>
            </a:extLst>
          </p:cNvPr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5D0B8075-8067-943D-3DEB-1170CC393971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>
                <a:gd name="T0" fmla="*/ 3132 w 3240"/>
                <a:gd name="T1" fmla="*/ 469 h 536"/>
                <a:gd name="T2" fmla="*/ 2995 w 3240"/>
                <a:gd name="T3" fmla="*/ 395 h 536"/>
                <a:gd name="T4" fmla="*/ 2911 w 3240"/>
                <a:gd name="T5" fmla="*/ 375 h 536"/>
                <a:gd name="T6" fmla="*/ 2678 w 3240"/>
                <a:gd name="T7" fmla="*/ 228 h 536"/>
                <a:gd name="T8" fmla="*/ 2553 w 3240"/>
                <a:gd name="T9" fmla="*/ 74 h 536"/>
                <a:gd name="T10" fmla="*/ 2457 w 3240"/>
                <a:gd name="T11" fmla="*/ 7 h 536"/>
                <a:gd name="T12" fmla="*/ 2403 w 3240"/>
                <a:gd name="T13" fmla="*/ 47 h 536"/>
                <a:gd name="T14" fmla="*/ 2289 w 3240"/>
                <a:gd name="T15" fmla="*/ 74 h 536"/>
                <a:gd name="T16" fmla="*/ 2134 w 3240"/>
                <a:gd name="T17" fmla="*/ 74 h 536"/>
                <a:gd name="T18" fmla="*/ 2044 w 3240"/>
                <a:gd name="T19" fmla="*/ 128 h 536"/>
                <a:gd name="T20" fmla="*/ 1775 w 3240"/>
                <a:gd name="T21" fmla="*/ 222 h 536"/>
                <a:gd name="T22" fmla="*/ 1602 w 3240"/>
                <a:gd name="T23" fmla="*/ 181 h 536"/>
                <a:gd name="T24" fmla="*/ 1560 w 3240"/>
                <a:gd name="T25" fmla="*/ 101 h 536"/>
                <a:gd name="T26" fmla="*/ 1542 w 3240"/>
                <a:gd name="T27" fmla="*/ 87 h 536"/>
                <a:gd name="T28" fmla="*/ 1446 w 3240"/>
                <a:gd name="T29" fmla="*/ 60 h 536"/>
                <a:gd name="T30" fmla="*/ 1375 w 3240"/>
                <a:gd name="T31" fmla="*/ 74 h 536"/>
                <a:gd name="T32" fmla="*/ 1309 w 3240"/>
                <a:gd name="T33" fmla="*/ 87 h 536"/>
                <a:gd name="T34" fmla="*/ 1243 w 3240"/>
                <a:gd name="T35" fmla="*/ 13 h 536"/>
                <a:gd name="T36" fmla="*/ 1225 w 3240"/>
                <a:gd name="T37" fmla="*/ 0 h 536"/>
                <a:gd name="T38" fmla="*/ 1189 w 3240"/>
                <a:gd name="T39" fmla="*/ 0 h 536"/>
                <a:gd name="T40" fmla="*/ 1106 w 3240"/>
                <a:gd name="T41" fmla="*/ 34 h 536"/>
                <a:gd name="T42" fmla="*/ 1106 w 3240"/>
                <a:gd name="T43" fmla="*/ 34 h 536"/>
                <a:gd name="T44" fmla="*/ 1094 w 3240"/>
                <a:gd name="T45" fmla="*/ 40 h 536"/>
                <a:gd name="T46" fmla="*/ 1070 w 3240"/>
                <a:gd name="T47" fmla="*/ 54 h 536"/>
                <a:gd name="T48" fmla="*/ 1034 w 3240"/>
                <a:gd name="T49" fmla="*/ 74 h 536"/>
                <a:gd name="T50" fmla="*/ 1004 w 3240"/>
                <a:gd name="T51" fmla="*/ 74 h 536"/>
                <a:gd name="T52" fmla="*/ 986 w 3240"/>
                <a:gd name="T53" fmla="*/ 74 h 536"/>
                <a:gd name="T54" fmla="*/ 956 w 3240"/>
                <a:gd name="T55" fmla="*/ 81 h 536"/>
                <a:gd name="T56" fmla="*/ 920 w 3240"/>
                <a:gd name="T57" fmla="*/ 94 h 536"/>
                <a:gd name="T58" fmla="*/ 884 w 3240"/>
                <a:gd name="T59" fmla="*/ 107 h 536"/>
                <a:gd name="T60" fmla="*/ 843 w 3240"/>
                <a:gd name="T61" fmla="*/ 128 h 536"/>
                <a:gd name="T62" fmla="*/ 813 w 3240"/>
                <a:gd name="T63" fmla="*/ 141 h 536"/>
                <a:gd name="T64" fmla="*/ 789 w 3240"/>
                <a:gd name="T65" fmla="*/ 148 h 536"/>
                <a:gd name="T66" fmla="*/ 783 w 3240"/>
                <a:gd name="T67" fmla="*/ 154 h 536"/>
                <a:gd name="T68" fmla="*/ 556 w 3240"/>
                <a:gd name="T69" fmla="*/ 228 h 536"/>
                <a:gd name="T70" fmla="*/ 394 w 3240"/>
                <a:gd name="T71" fmla="*/ 294 h 536"/>
                <a:gd name="T72" fmla="*/ 107 w 3240"/>
                <a:gd name="T73" fmla="*/ 462 h 536"/>
                <a:gd name="T74" fmla="*/ 0 w 3240"/>
                <a:gd name="T75" fmla="*/ 536 h 536"/>
                <a:gd name="T76" fmla="*/ 3240 w 3240"/>
                <a:gd name="T77" fmla="*/ 536 h 536"/>
                <a:gd name="T78" fmla="*/ 3132 w 3240"/>
                <a:gd name="T79" fmla="*/ 469 h 536"/>
                <a:gd name="T80" fmla="*/ 3132 w 3240"/>
                <a:gd name="T81" fmla="*/ 469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fi-FI">
                <a:latin typeface="Arial" charset="0"/>
                <a:cs typeface="Arial" charset="0"/>
              </a:endParaRPr>
            </a:p>
          </p:txBody>
        </p:sp>
        <p:grpSp>
          <p:nvGrpSpPr>
            <p:cNvPr id="8" name="Group 8">
              <a:extLst>
                <a:ext uri="{FF2B5EF4-FFF2-40B4-BE49-F238E27FC236}">
                  <a16:creationId xmlns:a16="http://schemas.microsoft.com/office/drawing/2014/main" id="{F5CCEFFD-B190-694B-D104-7AC64021D6D3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0" name="Freeform 9">
                <a:extLst>
                  <a:ext uri="{FF2B5EF4-FFF2-40B4-BE49-F238E27FC236}">
                    <a16:creationId xmlns:a16="http://schemas.microsoft.com/office/drawing/2014/main" id="{4C79B48C-45CC-CF8A-E627-670E389C5FEB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>
                  <a:gd name="T0" fmla="*/ 636 w 994"/>
                  <a:gd name="T1" fmla="*/ 373 h 529"/>
                  <a:gd name="T2" fmla="*/ 495 w 994"/>
                  <a:gd name="T3" fmla="*/ 370 h 529"/>
                  <a:gd name="T4" fmla="*/ 280 w 994"/>
                  <a:gd name="T5" fmla="*/ 249 h 529"/>
                  <a:gd name="T6" fmla="*/ 127 w 994"/>
                  <a:gd name="T7" fmla="*/ 66 h 529"/>
                  <a:gd name="T8" fmla="*/ 0 w 994"/>
                  <a:gd name="T9" fmla="*/ 0 h 529"/>
                  <a:gd name="T10" fmla="*/ 22 w 994"/>
                  <a:gd name="T11" fmla="*/ 26 h 529"/>
                  <a:gd name="T12" fmla="*/ 0 w 994"/>
                  <a:gd name="T13" fmla="*/ 65 h 529"/>
                  <a:gd name="T14" fmla="*/ 30 w 994"/>
                  <a:gd name="T15" fmla="*/ 119 h 529"/>
                  <a:gd name="T16" fmla="*/ 75 w 994"/>
                  <a:gd name="T17" fmla="*/ 243 h 529"/>
                  <a:gd name="T18" fmla="*/ 45 w 994"/>
                  <a:gd name="T19" fmla="*/ 422 h 529"/>
                  <a:gd name="T20" fmla="*/ 200 w 994"/>
                  <a:gd name="T21" fmla="*/ 329 h 529"/>
                  <a:gd name="T22" fmla="*/ 592 w 994"/>
                  <a:gd name="T23" fmla="*/ 527 h 529"/>
                  <a:gd name="T24" fmla="*/ 994 w 994"/>
                  <a:gd name="T25" fmla="*/ 529 h 529"/>
                  <a:gd name="T26" fmla="*/ 828 w 994"/>
                  <a:gd name="T27" fmla="*/ 473 h 529"/>
                  <a:gd name="T28" fmla="*/ 636 w 994"/>
                  <a:gd name="T29" fmla="*/ 373 h 52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1" name="Freeform 10">
                <a:extLst>
                  <a:ext uri="{FF2B5EF4-FFF2-40B4-BE49-F238E27FC236}">
                    <a16:creationId xmlns:a16="http://schemas.microsoft.com/office/drawing/2014/main" id="{DFED6A75-49AB-C15E-3327-7F7A4DBFDC67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55 h 353"/>
                  <a:gd name="T4" fmla="*/ 24 w 186"/>
                  <a:gd name="T5" fmla="*/ 94 h 353"/>
                  <a:gd name="T6" fmla="*/ 18 w 186"/>
                  <a:gd name="T7" fmla="*/ 203 h 353"/>
                  <a:gd name="T8" fmla="*/ 42 w 186"/>
                  <a:gd name="T9" fmla="*/ 351 h 353"/>
                  <a:gd name="T10" fmla="*/ 48 w 186"/>
                  <a:gd name="T11" fmla="*/ 498 h 353"/>
                  <a:gd name="T12" fmla="*/ 0 w 186"/>
                  <a:gd name="T13" fmla="*/ 1088 h 353"/>
                  <a:gd name="T14" fmla="*/ 54 w 186"/>
                  <a:gd name="T15" fmla="*/ 720 h 353"/>
                  <a:gd name="T16" fmla="*/ 84 w 186"/>
                  <a:gd name="T17" fmla="*/ 664 h 353"/>
                  <a:gd name="T18" fmla="*/ 126 w 186"/>
                  <a:gd name="T19" fmla="*/ 389 h 353"/>
                  <a:gd name="T20" fmla="*/ 144 w 186"/>
                  <a:gd name="T21" fmla="*/ 368 h 353"/>
                  <a:gd name="T22" fmla="*/ 144 w 186"/>
                  <a:gd name="T23" fmla="*/ 278 h 353"/>
                  <a:gd name="T24" fmla="*/ 186 w 186"/>
                  <a:gd name="T25" fmla="*/ 203 h 353"/>
                  <a:gd name="T26" fmla="*/ 162 w 186"/>
                  <a:gd name="T27" fmla="*/ 184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2" name="Freeform 11">
                <a:extLst>
                  <a:ext uri="{FF2B5EF4-FFF2-40B4-BE49-F238E27FC236}">
                    <a16:creationId xmlns:a16="http://schemas.microsoft.com/office/drawing/2014/main" id="{6DB3E9D5-2C25-A453-CEEA-B835F9AB61FB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3" name="Freeform 12">
                <a:extLst>
                  <a:ext uri="{FF2B5EF4-FFF2-40B4-BE49-F238E27FC236}">
                    <a16:creationId xmlns:a16="http://schemas.microsoft.com/office/drawing/2014/main" id="{A11B8BD0-399E-D28F-7D3D-9BEB7401AF35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19 h 66"/>
                  <a:gd name="T8" fmla="*/ 6 w 155"/>
                  <a:gd name="T9" fmla="*/ 55 h 66"/>
                  <a:gd name="T10" fmla="*/ 0 w 155"/>
                  <a:gd name="T11" fmla="*/ 76 h 66"/>
                  <a:gd name="T12" fmla="*/ 78 w 155"/>
                  <a:gd name="T13" fmla="*/ 186 h 66"/>
                  <a:gd name="T14" fmla="*/ 96 w 155"/>
                  <a:gd name="T15" fmla="*/ 131 h 66"/>
                  <a:gd name="T16" fmla="*/ 155 w 155"/>
                  <a:gd name="T17" fmla="*/ 207 h 66"/>
                  <a:gd name="T18" fmla="*/ 126 w 155"/>
                  <a:gd name="T19" fmla="*/ 76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4" name="Freeform 13">
                <a:extLst>
                  <a:ext uri="{FF2B5EF4-FFF2-40B4-BE49-F238E27FC236}">
                    <a16:creationId xmlns:a16="http://schemas.microsoft.com/office/drawing/2014/main" id="{11655B30-616B-975C-D587-02D8FDC871B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118 h 72"/>
                  <a:gd name="T2" fmla="*/ 0 w 42"/>
                  <a:gd name="T3" fmla="*/ 60 h 72"/>
                  <a:gd name="T4" fmla="*/ 12 w 42"/>
                  <a:gd name="T5" fmla="*/ 20 h 72"/>
                  <a:gd name="T6" fmla="*/ 0 w 42"/>
                  <a:gd name="T7" fmla="*/ 20 h 72"/>
                  <a:gd name="T8" fmla="*/ 12 w 42"/>
                  <a:gd name="T9" fmla="*/ 20 h 72"/>
                  <a:gd name="T10" fmla="*/ 24 w 42"/>
                  <a:gd name="T11" fmla="*/ 20 h 72"/>
                  <a:gd name="T12" fmla="*/ 36 w 42"/>
                  <a:gd name="T13" fmla="*/ 20 h 72"/>
                  <a:gd name="T14" fmla="*/ 42 w 42"/>
                  <a:gd name="T15" fmla="*/ 0 h 72"/>
                  <a:gd name="T16" fmla="*/ 30 w 42"/>
                  <a:gd name="T17" fmla="*/ 60 h 72"/>
                  <a:gd name="T18" fmla="*/ 42 w 42"/>
                  <a:gd name="T19" fmla="*/ 159 h 72"/>
                  <a:gd name="T20" fmla="*/ 12 w 42"/>
                  <a:gd name="T21" fmla="*/ 232 h 72"/>
                  <a:gd name="T22" fmla="*/ 6 w 42"/>
                  <a:gd name="T23" fmla="*/ 118 h 72"/>
                  <a:gd name="T24" fmla="*/ 6 w 42"/>
                  <a:gd name="T25" fmla="*/ 118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</p:grpSp>
        <p:sp>
          <p:nvSpPr>
            <p:cNvPr id="9" name="Freeform 14">
              <a:extLst>
                <a:ext uri="{FF2B5EF4-FFF2-40B4-BE49-F238E27FC236}">
                  <a16:creationId xmlns:a16="http://schemas.microsoft.com/office/drawing/2014/main" id="{FC3FDC9C-1D85-B15E-85BF-DC9F001D6266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>
                <a:gd name="T0" fmla="*/ 3976 w 3976"/>
                <a:gd name="T1" fmla="*/ 527 h 527"/>
                <a:gd name="T2" fmla="*/ 3970 w 3976"/>
                <a:gd name="T3" fmla="*/ 527 h 527"/>
                <a:gd name="T4" fmla="*/ 3844 w 3976"/>
                <a:gd name="T5" fmla="*/ 509 h 527"/>
                <a:gd name="T6" fmla="*/ 2487 w 3976"/>
                <a:gd name="T7" fmla="*/ 305 h 527"/>
                <a:gd name="T8" fmla="*/ 2039 w 3976"/>
                <a:gd name="T9" fmla="*/ 36 h 527"/>
                <a:gd name="T10" fmla="*/ 1907 w 3976"/>
                <a:gd name="T11" fmla="*/ 24 h 527"/>
                <a:gd name="T12" fmla="*/ 1883 w 3976"/>
                <a:gd name="T13" fmla="*/ 54 h 527"/>
                <a:gd name="T14" fmla="*/ 1859 w 3976"/>
                <a:gd name="T15" fmla="*/ 54 h 527"/>
                <a:gd name="T16" fmla="*/ 1830 w 3976"/>
                <a:gd name="T17" fmla="*/ 30 h 527"/>
                <a:gd name="T18" fmla="*/ 1704 w 3976"/>
                <a:gd name="T19" fmla="*/ 102 h 527"/>
                <a:gd name="T20" fmla="*/ 1608 w 3976"/>
                <a:gd name="T21" fmla="*/ 126 h 527"/>
                <a:gd name="T22" fmla="*/ 1561 w 3976"/>
                <a:gd name="T23" fmla="*/ 132 h 527"/>
                <a:gd name="T24" fmla="*/ 1495 w 3976"/>
                <a:gd name="T25" fmla="*/ 102 h 527"/>
                <a:gd name="T26" fmla="*/ 1357 w 3976"/>
                <a:gd name="T27" fmla="*/ 126 h 527"/>
                <a:gd name="T28" fmla="*/ 1285 w 3976"/>
                <a:gd name="T29" fmla="*/ 24 h 527"/>
                <a:gd name="T30" fmla="*/ 1280 w 3976"/>
                <a:gd name="T31" fmla="*/ 18 h 527"/>
                <a:gd name="T32" fmla="*/ 1262 w 3976"/>
                <a:gd name="T33" fmla="*/ 12 h 527"/>
                <a:gd name="T34" fmla="*/ 1238 w 3976"/>
                <a:gd name="T35" fmla="*/ 6 h 527"/>
                <a:gd name="T36" fmla="*/ 1220 w 3976"/>
                <a:gd name="T37" fmla="*/ 0 h 527"/>
                <a:gd name="T38" fmla="*/ 1196 w 3976"/>
                <a:gd name="T39" fmla="*/ 0 h 527"/>
                <a:gd name="T40" fmla="*/ 1166 w 3976"/>
                <a:gd name="T41" fmla="*/ 0 h 527"/>
                <a:gd name="T42" fmla="*/ 1142 w 3976"/>
                <a:gd name="T43" fmla="*/ 0 h 527"/>
                <a:gd name="T44" fmla="*/ 1136 w 3976"/>
                <a:gd name="T45" fmla="*/ 0 h 527"/>
                <a:gd name="T46" fmla="*/ 1130 w 3976"/>
                <a:gd name="T47" fmla="*/ 0 h 527"/>
                <a:gd name="T48" fmla="*/ 1124 w 3976"/>
                <a:gd name="T49" fmla="*/ 6 h 527"/>
                <a:gd name="T50" fmla="*/ 1118 w 3976"/>
                <a:gd name="T51" fmla="*/ 12 h 527"/>
                <a:gd name="T52" fmla="*/ 1100 w 3976"/>
                <a:gd name="T53" fmla="*/ 18 h 527"/>
                <a:gd name="T54" fmla="*/ 1088 w 3976"/>
                <a:gd name="T55" fmla="*/ 18 h 527"/>
                <a:gd name="T56" fmla="*/ 1070 w 3976"/>
                <a:gd name="T57" fmla="*/ 24 h 527"/>
                <a:gd name="T58" fmla="*/ 1052 w 3976"/>
                <a:gd name="T59" fmla="*/ 30 h 527"/>
                <a:gd name="T60" fmla="*/ 1034 w 3976"/>
                <a:gd name="T61" fmla="*/ 36 h 527"/>
                <a:gd name="T62" fmla="*/ 1028 w 3976"/>
                <a:gd name="T63" fmla="*/ 42 h 527"/>
                <a:gd name="T64" fmla="*/ 969 w 3976"/>
                <a:gd name="T65" fmla="*/ 60 h 527"/>
                <a:gd name="T66" fmla="*/ 921 w 3976"/>
                <a:gd name="T67" fmla="*/ 72 h 527"/>
                <a:gd name="T68" fmla="*/ 855 w 3976"/>
                <a:gd name="T69" fmla="*/ 48 h 527"/>
                <a:gd name="T70" fmla="*/ 825 w 3976"/>
                <a:gd name="T71" fmla="*/ 48 h 527"/>
                <a:gd name="T72" fmla="*/ 759 w 3976"/>
                <a:gd name="T73" fmla="*/ 72 h 527"/>
                <a:gd name="T74" fmla="*/ 735 w 3976"/>
                <a:gd name="T75" fmla="*/ 72 h 527"/>
                <a:gd name="T76" fmla="*/ 706 w 3976"/>
                <a:gd name="T77" fmla="*/ 60 h 527"/>
                <a:gd name="T78" fmla="*/ 640 w 3976"/>
                <a:gd name="T79" fmla="*/ 60 h 527"/>
                <a:gd name="T80" fmla="*/ 544 w 3976"/>
                <a:gd name="T81" fmla="*/ 72 h 527"/>
                <a:gd name="T82" fmla="*/ 389 w 3976"/>
                <a:gd name="T83" fmla="*/ 18 h 527"/>
                <a:gd name="T84" fmla="*/ 323 w 3976"/>
                <a:gd name="T85" fmla="*/ 60 h 527"/>
                <a:gd name="T86" fmla="*/ 317 w 3976"/>
                <a:gd name="T87" fmla="*/ 60 h 527"/>
                <a:gd name="T88" fmla="*/ 305 w 3976"/>
                <a:gd name="T89" fmla="*/ 72 h 527"/>
                <a:gd name="T90" fmla="*/ 287 w 3976"/>
                <a:gd name="T91" fmla="*/ 78 h 527"/>
                <a:gd name="T92" fmla="*/ 263 w 3976"/>
                <a:gd name="T93" fmla="*/ 90 h 527"/>
                <a:gd name="T94" fmla="*/ 203 w 3976"/>
                <a:gd name="T95" fmla="*/ 120 h 527"/>
                <a:gd name="T96" fmla="*/ 149 w 3976"/>
                <a:gd name="T97" fmla="*/ 150 h 527"/>
                <a:gd name="T98" fmla="*/ 78 w 3976"/>
                <a:gd name="T99" fmla="*/ 168 h 527"/>
                <a:gd name="T100" fmla="*/ 0 w 3976"/>
                <a:gd name="T101" fmla="*/ 180 h 527"/>
                <a:gd name="T102" fmla="*/ 0 w 3976"/>
                <a:gd name="T103" fmla="*/ 527 h 527"/>
                <a:gd name="T104" fmla="*/ 1010 w 3976"/>
                <a:gd name="T105" fmla="*/ 527 h 527"/>
                <a:gd name="T106" fmla="*/ 3725 w 3976"/>
                <a:gd name="T107" fmla="*/ 527 h 527"/>
                <a:gd name="T108" fmla="*/ 3976 w 3976"/>
                <a:gd name="T109" fmla="*/ 527 h 527"/>
                <a:gd name="T110" fmla="*/ 3976 w 3976"/>
                <a:gd name="T111" fmla="*/ 527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fi-FI">
                <a:latin typeface="Arial" charset="0"/>
                <a:cs typeface="Arial" charset="0"/>
              </a:endParaRPr>
            </a:p>
          </p:txBody>
        </p:sp>
      </p:grpSp>
      <p:grpSp>
        <p:nvGrpSpPr>
          <p:cNvPr id="15" name="Group 15">
            <a:extLst>
              <a:ext uri="{FF2B5EF4-FFF2-40B4-BE49-F238E27FC236}">
                <a16:creationId xmlns:a16="http://schemas.microsoft.com/office/drawing/2014/main" id="{9A5A4985-D561-D97A-6FD3-D0B38D9A3178}"/>
              </a:ext>
            </a:extLst>
          </p:cNvPr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E412B72B-A271-0983-96DA-B9E77979060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70 h 287"/>
                <a:gd name="T4" fmla="*/ 66 w 365"/>
                <a:gd name="T5" fmla="*/ 128 h 287"/>
                <a:gd name="T6" fmla="*/ 143 w 365"/>
                <a:gd name="T7" fmla="*/ 210 h 287"/>
                <a:gd name="T8" fmla="*/ 191 w 365"/>
                <a:gd name="T9" fmla="*/ 192 h 287"/>
                <a:gd name="T10" fmla="*/ 341 w 365"/>
                <a:gd name="T11" fmla="*/ 328 h 287"/>
                <a:gd name="T12" fmla="*/ 305 w 365"/>
                <a:gd name="T13" fmla="*/ 201 h 287"/>
                <a:gd name="T14" fmla="*/ 365 w 365"/>
                <a:gd name="T15" fmla="*/ 152 h 287"/>
                <a:gd name="T16" fmla="*/ 359 w 365"/>
                <a:gd name="T17" fmla="*/ 146 h 287"/>
                <a:gd name="T18" fmla="*/ 335 w 365"/>
                <a:gd name="T19" fmla="*/ 134 h 287"/>
                <a:gd name="T20" fmla="*/ 299 w 365"/>
                <a:gd name="T21" fmla="*/ 100 h 287"/>
                <a:gd name="T22" fmla="*/ 257 w 365"/>
                <a:gd name="T23" fmla="*/ 82 h 287"/>
                <a:gd name="T24" fmla="*/ 215 w 365"/>
                <a:gd name="T25" fmla="*/ 64 h 287"/>
                <a:gd name="T26" fmla="*/ 173 w 365"/>
                <a:gd name="T27" fmla="*/ 4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4E2C2EE8-E500-2A2A-FBC6-2C90751DACF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D62C37DB-ED67-C255-3C3D-295CC86BA81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40 h 60"/>
                <a:gd name="T16" fmla="*/ 65 w 71"/>
                <a:gd name="T17" fmla="*/ 52 h 60"/>
                <a:gd name="T18" fmla="*/ 71 w 71"/>
                <a:gd name="T19" fmla="*/ 64 h 60"/>
                <a:gd name="T20" fmla="*/ 71 w 71"/>
                <a:gd name="T21" fmla="*/ 70 h 60"/>
                <a:gd name="T22" fmla="*/ 59 w 71"/>
                <a:gd name="T23" fmla="*/ 64 h 60"/>
                <a:gd name="T24" fmla="*/ 47 w 71"/>
                <a:gd name="T25" fmla="*/ 52 h 60"/>
                <a:gd name="T26" fmla="*/ 23 w 71"/>
                <a:gd name="T27" fmla="*/ 40 h 60"/>
                <a:gd name="T28" fmla="*/ 23 w 71"/>
                <a:gd name="T29" fmla="*/ 46 h 60"/>
                <a:gd name="T30" fmla="*/ 18 w 71"/>
                <a:gd name="T31" fmla="*/ 52 h 60"/>
                <a:gd name="T32" fmla="*/ 12 w 71"/>
                <a:gd name="T33" fmla="*/ 58 h 60"/>
                <a:gd name="T34" fmla="*/ 6 w 71"/>
                <a:gd name="T35" fmla="*/ 58 h 60"/>
                <a:gd name="T36" fmla="*/ 6 w 71"/>
                <a:gd name="T37" fmla="*/ 58 h 60"/>
                <a:gd name="T38" fmla="*/ 6 w 71"/>
                <a:gd name="T39" fmla="*/ 46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9" name="Freeform 19">
              <a:extLst>
                <a:ext uri="{FF2B5EF4-FFF2-40B4-BE49-F238E27FC236}">
                  <a16:creationId xmlns:a16="http://schemas.microsoft.com/office/drawing/2014/main" id="{72DD020F-7AFD-F5E7-8F80-FC2992F06BA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64 h 162"/>
                <a:gd name="T10" fmla="*/ 96 w 161"/>
                <a:gd name="T11" fmla="*/ 70 h 162"/>
                <a:gd name="T12" fmla="*/ 102 w 161"/>
                <a:gd name="T13" fmla="*/ 82 h 162"/>
                <a:gd name="T14" fmla="*/ 108 w 161"/>
                <a:gd name="T15" fmla="*/ 94 h 162"/>
                <a:gd name="T16" fmla="*/ 120 w 161"/>
                <a:gd name="T17" fmla="*/ 106 h 162"/>
                <a:gd name="T18" fmla="*/ 143 w 161"/>
                <a:gd name="T19" fmla="*/ 126 h 162"/>
                <a:gd name="T20" fmla="*/ 155 w 161"/>
                <a:gd name="T21" fmla="*/ 158 h 162"/>
                <a:gd name="T22" fmla="*/ 161 w 161"/>
                <a:gd name="T23" fmla="*/ 176 h 162"/>
                <a:gd name="T24" fmla="*/ 161 w 161"/>
                <a:gd name="T25" fmla="*/ 182 h 162"/>
                <a:gd name="T26" fmla="*/ 96 w 161"/>
                <a:gd name="T27" fmla="*/ 112 h 162"/>
                <a:gd name="T28" fmla="*/ 30 w 161"/>
                <a:gd name="T29" fmla="*/ 6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" name="Freeform 20">
              <a:extLst>
                <a:ext uri="{FF2B5EF4-FFF2-40B4-BE49-F238E27FC236}">
                  <a16:creationId xmlns:a16="http://schemas.microsoft.com/office/drawing/2014/main" id="{C174685D-3CC6-58FC-C643-49B974DFFF9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40 h 60"/>
                <a:gd name="T4" fmla="*/ 41 w 59"/>
                <a:gd name="T5" fmla="*/ 46 h 60"/>
                <a:gd name="T6" fmla="*/ 47 w 59"/>
                <a:gd name="T7" fmla="*/ 52 h 60"/>
                <a:gd name="T8" fmla="*/ 53 w 59"/>
                <a:gd name="T9" fmla="*/ 64 h 60"/>
                <a:gd name="T10" fmla="*/ 53 w 59"/>
                <a:gd name="T11" fmla="*/ 70 h 60"/>
                <a:gd name="T12" fmla="*/ 47 w 59"/>
                <a:gd name="T13" fmla="*/ 64 h 60"/>
                <a:gd name="T14" fmla="*/ 35 w 59"/>
                <a:gd name="T15" fmla="*/ 58 h 60"/>
                <a:gd name="T16" fmla="*/ 23 w 59"/>
                <a:gd name="T17" fmla="*/ 46 h 60"/>
                <a:gd name="T18" fmla="*/ 17 w 59"/>
                <a:gd name="T19" fmla="*/ 4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1" name="Freeform 21">
              <a:extLst>
                <a:ext uri="{FF2B5EF4-FFF2-40B4-BE49-F238E27FC236}">
                  <a16:creationId xmlns:a16="http://schemas.microsoft.com/office/drawing/2014/main" id="{D2FB2944-5D77-D984-4EBB-6BB1FBF5A52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46 h 204"/>
                <a:gd name="T2" fmla="*/ 245 w 245"/>
                <a:gd name="T3" fmla="*/ 52 h 204"/>
                <a:gd name="T4" fmla="*/ 209 w 245"/>
                <a:gd name="T5" fmla="*/ 94 h 204"/>
                <a:gd name="T6" fmla="*/ 143 w 245"/>
                <a:gd name="T7" fmla="*/ 152 h 204"/>
                <a:gd name="T8" fmla="*/ 167 w 245"/>
                <a:gd name="T9" fmla="*/ 179 h 204"/>
                <a:gd name="T10" fmla="*/ 179 w 245"/>
                <a:gd name="T11" fmla="*/ 234 h 204"/>
                <a:gd name="T12" fmla="*/ 77 w 245"/>
                <a:gd name="T13" fmla="*/ 152 h 204"/>
                <a:gd name="T14" fmla="*/ 47 w 245"/>
                <a:gd name="T15" fmla="*/ 94 h 204"/>
                <a:gd name="T16" fmla="*/ 89 w 245"/>
                <a:gd name="T17" fmla="*/ 76 h 204"/>
                <a:gd name="T18" fmla="*/ 59 w 245"/>
                <a:gd name="T19" fmla="*/ 4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46 h 204"/>
                <a:gd name="T50" fmla="*/ 233 w 245"/>
                <a:gd name="T51" fmla="*/ 46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5142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fi-FI" altLang="fi-FI" noProof="0"/>
              <a:t>Muokkaa perustyyl. napsautt.</a:t>
            </a:r>
          </a:p>
        </p:txBody>
      </p:sp>
      <p:sp>
        <p:nvSpPr>
          <p:cNvPr id="5143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lvl="0"/>
            <a:r>
              <a:rPr lang="fi-FI" altLang="fi-FI" noProof="0"/>
              <a:t>Muokkaa alaotsikon perustyyliä napsautt.</a:t>
            </a:r>
          </a:p>
        </p:txBody>
      </p:sp>
      <p:sp>
        <p:nvSpPr>
          <p:cNvPr id="22" name="Rectangle 24">
            <a:extLst>
              <a:ext uri="{FF2B5EF4-FFF2-40B4-BE49-F238E27FC236}">
                <a16:creationId xmlns:a16="http://schemas.microsoft.com/office/drawing/2014/main" id="{EBD305EB-72FB-71F7-3A25-C18C3B106BDA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23" name="Rectangle 25">
            <a:extLst>
              <a:ext uri="{FF2B5EF4-FFF2-40B4-BE49-F238E27FC236}">
                <a16:creationId xmlns:a16="http://schemas.microsoft.com/office/drawing/2014/main" id="{D6C8FBBA-B7ED-B811-7B5A-26CA6242E93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267EC00-B6E1-4A2A-9270-475C0048D0D5}" type="slidenum">
              <a:rPr lang="fi-FI" altLang="fi-FI"/>
              <a:pPr/>
              <a:t>‹#›</a:t>
            </a:fld>
            <a:endParaRPr lang="fi-FI" altLang="fi-FI"/>
          </a:p>
        </p:txBody>
      </p:sp>
      <p:sp>
        <p:nvSpPr>
          <p:cNvPr id="24" name="Rectangle 26">
            <a:extLst>
              <a:ext uri="{FF2B5EF4-FFF2-40B4-BE49-F238E27FC236}">
                <a16:creationId xmlns:a16="http://schemas.microsoft.com/office/drawing/2014/main" id="{B4E9DA0E-AAB7-BDC8-1378-F8098D39AFB2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23288562"/>
      </p:ext>
    </p:extLst>
  </p:cSld>
  <p:clrMapOvr>
    <a:masterClrMapping/>
  </p:clrMapOvr>
  <p:transition spd="slow">
    <p:pull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C9EDBB35-8339-8D5A-3350-7EFEDE68E1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5" name="Rectangle 25">
            <a:extLst>
              <a:ext uri="{FF2B5EF4-FFF2-40B4-BE49-F238E27FC236}">
                <a16:creationId xmlns:a16="http://schemas.microsoft.com/office/drawing/2014/main" id="{746B4819-379C-ABE6-2F48-692EADB8818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Rectangle 26">
            <a:extLst>
              <a:ext uri="{FF2B5EF4-FFF2-40B4-BE49-F238E27FC236}">
                <a16:creationId xmlns:a16="http://schemas.microsoft.com/office/drawing/2014/main" id="{6D015A3F-A4CA-B9C3-B082-54199686B9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B62D0A-52BA-495B-BF84-A4830D5EB146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466554743"/>
      </p:ext>
    </p:extLst>
  </p:cSld>
  <p:clrMapOvr>
    <a:masterClrMapping/>
  </p:clrMapOvr>
  <p:transition spd="slow">
    <p:pull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EF21F068-7A96-053B-3682-816F408E89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5" name="Rectangle 25">
            <a:extLst>
              <a:ext uri="{FF2B5EF4-FFF2-40B4-BE49-F238E27FC236}">
                <a16:creationId xmlns:a16="http://schemas.microsoft.com/office/drawing/2014/main" id="{63F497F2-B3CC-B0AA-6378-F15ADFA32B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Rectangle 26">
            <a:extLst>
              <a:ext uri="{FF2B5EF4-FFF2-40B4-BE49-F238E27FC236}">
                <a16:creationId xmlns:a16="http://schemas.microsoft.com/office/drawing/2014/main" id="{E6C77732-255C-D383-2B01-75469CAFBD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B6C9D0-5D3E-43ED-9D15-01CFDB4B50BB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616688488"/>
      </p:ext>
    </p:extLst>
  </p:cSld>
  <p:clrMapOvr>
    <a:masterClrMapping/>
  </p:clrMapOvr>
  <p:transition spd="slow">
    <p:pull dir="r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Otsikko sekä kaaviokuva tai organisaatiokaav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martArt-paikkamerkki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pPr lvl="0"/>
            <a:endParaRPr lang="fi-FI" noProof="0"/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1C9C7AC4-54DB-B593-AA0F-A72C9EE5C2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5" name="Rectangle 25">
            <a:extLst>
              <a:ext uri="{FF2B5EF4-FFF2-40B4-BE49-F238E27FC236}">
                <a16:creationId xmlns:a16="http://schemas.microsoft.com/office/drawing/2014/main" id="{67899D27-B880-FAFF-A40A-DD7521D965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Rectangle 26">
            <a:extLst>
              <a:ext uri="{FF2B5EF4-FFF2-40B4-BE49-F238E27FC236}">
                <a16:creationId xmlns:a16="http://schemas.microsoft.com/office/drawing/2014/main" id="{BDB1F0EC-0C51-8D2F-EBA6-75BD23D76C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2DA5BB-05FD-4A5F-A129-DC124167E4DE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09839384"/>
      </p:ext>
    </p:extLst>
  </p:cSld>
  <p:clrMapOvr>
    <a:masterClrMapping/>
  </p:clrMapOvr>
  <p:transition spd="slow">
    <p:pull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6AACD7BC-A972-04AD-35CB-056171ECA0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5" name="Rectangle 25">
            <a:extLst>
              <a:ext uri="{FF2B5EF4-FFF2-40B4-BE49-F238E27FC236}">
                <a16:creationId xmlns:a16="http://schemas.microsoft.com/office/drawing/2014/main" id="{22123897-857D-D1B2-9F28-AE8DA81B66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Rectangle 26">
            <a:extLst>
              <a:ext uri="{FF2B5EF4-FFF2-40B4-BE49-F238E27FC236}">
                <a16:creationId xmlns:a16="http://schemas.microsoft.com/office/drawing/2014/main" id="{4F290CDD-F427-21DC-3357-E9EC860281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1FEBDF-043C-4180-B46A-55639DB193DB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653099160"/>
      </p:ext>
    </p:extLst>
  </p:cSld>
  <p:clrMapOvr>
    <a:masterClrMapping/>
  </p:clrMapOvr>
  <p:transition spd="slow">
    <p:pull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DC712E94-8835-68E5-B7EC-48F6852745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5" name="Rectangle 25">
            <a:extLst>
              <a:ext uri="{FF2B5EF4-FFF2-40B4-BE49-F238E27FC236}">
                <a16:creationId xmlns:a16="http://schemas.microsoft.com/office/drawing/2014/main" id="{A2ABE37A-04A7-B1CB-D3B7-C7C16D59C5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Rectangle 26">
            <a:extLst>
              <a:ext uri="{FF2B5EF4-FFF2-40B4-BE49-F238E27FC236}">
                <a16:creationId xmlns:a16="http://schemas.microsoft.com/office/drawing/2014/main" id="{31DC476A-24D1-D874-227B-B86BA52E83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1F637F-93AA-4E92-9520-B874600EA4AA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71716474"/>
      </p:ext>
    </p:extLst>
  </p:cSld>
  <p:clrMapOvr>
    <a:masterClrMapping/>
  </p:clrMapOvr>
  <p:transition spd="slow">
    <p:pull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66FEE8EB-5381-DAB7-80D7-FC3B7C9CD2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Rectangle 25">
            <a:extLst>
              <a:ext uri="{FF2B5EF4-FFF2-40B4-BE49-F238E27FC236}">
                <a16:creationId xmlns:a16="http://schemas.microsoft.com/office/drawing/2014/main" id="{68D66BAB-F2EB-7ECF-C8E6-C78C17D044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7" name="Rectangle 26">
            <a:extLst>
              <a:ext uri="{FF2B5EF4-FFF2-40B4-BE49-F238E27FC236}">
                <a16:creationId xmlns:a16="http://schemas.microsoft.com/office/drawing/2014/main" id="{23E41711-C6C1-A36B-21C5-C5D4E88AFC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1EA617-8F59-449F-9E8E-2D4443DAEA79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751604498"/>
      </p:ext>
    </p:extLst>
  </p:cSld>
  <p:clrMapOvr>
    <a:masterClrMapping/>
  </p:clrMapOvr>
  <p:transition spd="slow">
    <p:pull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Rectangle 24">
            <a:extLst>
              <a:ext uri="{FF2B5EF4-FFF2-40B4-BE49-F238E27FC236}">
                <a16:creationId xmlns:a16="http://schemas.microsoft.com/office/drawing/2014/main" id="{E26E8345-C126-582F-B9DD-A6455F48CE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8" name="Rectangle 25">
            <a:extLst>
              <a:ext uri="{FF2B5EF4-FFF2-40B4-BE49-F238E27FC236}">
                <a16:creationId xmlns:a16="http://schemas.microsoft.com/office/drawing/2014/main" id="{E1CB0E0F-E189-1499-69B0-B071C9F5A0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9" name="Rectangle 26">
            <a:extLst>
              <a:ext uri="{FF2B5EF4-FFF2-40B4-BE49-F238E27FC236}">
                <a16:creationId xmlns:a16="http://schemas.microsoft.com/office/drawing/2014/main" id="{EBEA0C5E-85CA-4210-AB3E-125FAB610B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583268-5508-4594-BDD3-2F81D8BF8A2A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007367189"/>
      </p:ext>
    </p:extLst>
  </p:cSld>
  <p:clrMapOvr>
    <a:masterClrMapping/>
  </p:clrMapOvr>
  <p:transition spd="slow">
    <p:pull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Rectangle 24">
            <a:extLst>
              <a:ext uri="{FF2B5EF4-FFF2-40B4-BE49-F238E27FC236}">
                <a16:creationId xmlns:a16="http://schemas.microsoft.com/office/drawing/2014/main" id="{8C96551B-D348-FE33-66CA-21B789ADBA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4" name="Rectangle 25">
            <a:extLst>
              <a:ext uri="{FF2B5EF4-FFF2-40B4-BE49-F238E27FC236}">
                <a16:creationId xmlns:a16="http://schemas.microsoft.com/office/drawing/2014/main" id="{7824FADF-A044-8DC3-98DF-611963F209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5" name="Rectangle 26">
            <a:extLst>
              <a:ext uri="{FF2B5EF4-FFF2-40B4-BE49-F238E27FC236}">
                <a16:creationId xmlns:a16="http://schemas.microsoft.com/office/drawing/2014/main" id="{23A31A47-2392-9AD9-211D-94B14C0405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AA8113-257C-40B7-AEE9-C9B5E78A8E1E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255458945"/>
      </p:ext>
    </p:extLst>
  </p:cSld>
  <p:clrMapOvr>
    <a:masterClrMapping/>
  </p:clrMapOvr>
  <p:transition spd="slow">
    <p:pull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>
            <a:extLst>
              <a:ext uri="{FF2B5EF4-FFF2-40B4-BE49-F238E27FC236}">
                <a16:creationId xmlns:a16="http://schemas.microsoft.com/office/drawing/2014/main" id="{841FCEF0-D336-1540-9956-B9900E103E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3" name="Rectangle 25">
            <a:extLst>
              <a:ext uri="{FF2B5EF4-FFF2-40B4-BE49-F238E27FC236}">
                <a16:creationId xmlns:a16="http://schemas.microsoft.com/office/drawing/2014/main" id="{C0B25C50-8ECF-882D-00F6-A29D62EAF3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4" name="Rectangle 26">
            <a:extLst>
              <a:ext uri="{FF2B5EF4-FFF2-40B4-BE49-F238E27FC236}">
                <a16:creationId xmlns:a16="http://schemas.microsoft.com/office/drawing/2014/main" id="{EF4B9119-AF8B-5DDE-22A7-1E57DF426D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F39F97-AA62-48CF-9E09-0E7AE1F6EE62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191057995"/>
      </p:ext>
    </p:extLst>
  </p:cSld>
  <p:clrMapOvr>
    <a:masterClrMapping/>
  </p:clrMapOvr>
  <p:transition spd="slow">
    <p:pull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EB57D811-C682-42C6-CCAE-0A398D4B29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Rectangle 25">
            <a:extLst>
              <a:ext uri="{FF2B5EF4-FFF2-40B4-BE49-F238E27FC236}">
                <a16:creationId xmlns:a16="http://schemas.microsoft.com/office/drawing/2014/main" id="{D4425425-9A59-351C-6EB3-B54332B7F8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7" name="Rectangle 26">
            <a:extLst>
              <a:ext uri="{FF2B5EF4-FFF2-40B4-BE49-F238E27FC236}">
                <a16:creationId xmlns:a16="http://schemas.microsoft.com/office/drawing/2014/main" id="{BF05B9BD-8D9E-482B-17B4-5489860224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955C7B-8847-4CED-875F-837EF82C30F0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54315804"/>
      </p:ext>
    </p:extLst>
  </p:cSld>
  <p:clrMapOvr>
    <a:masterClrMapping/>
  </p:clrMapOvr>
  <p:transition spd="slow">
    <p:pull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8A311BD9-2B4E-E486-412F-8240BD20E1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Rectangle 25">
            <a:extLst>
              <a:ext uri="{FF2B5EF4-FFF2-40B4-BE49-F238E27FC236}">
                <a16:creationId xmlns:a16="http://schemas.microsoft.com/office/drawing/2014/main" id="{9A73EDC1-ACE7-36A9-1549-E3D37AAD72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7" name="Rectangle 26">
            <a:extLst>
              <a:ext uri="{FF2B5EF4-FFF2-40B4-BE49-F238E27FC236}">
                <a16:creationId xmlns:a16="http://schemas.microsoft.com/office/drawing/2014/main" id="{FFC04943-912E-537C-8265-3FCD206C29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515400-2822-48A2-986B-6790A826A6CB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895801364"/>
      </p:ext>
    </p:extLst>
  </p:cSld>
  <p:clrMapOvr>
    <a:masterClrMapping/>
  </p:clrMapOvr>
  <p:transition spd="slow">
    <p:pull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1847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9F15A88F-22DE-8C3C-BEC3-207010F26C1B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49" name="Freeform 3">
              <a:extLst>
                <a:ext uri="{FF2B5EF4-FFF2-40B4-BE49-F238E27FC236}">
                  <a16:creationId xmlns:a16="http://schemas.microsoft.com/office/drawing/2014/main" id="{DAB1F004-73D3-1B98-D78B-00857465A92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3831 w 6027"/>
                <a:gd name="T1" fmla="*/ 5 h 2296"/>
                <a:gd name="T2" fmla="*/ 0 w 6027"/>
                <a:gd name="T3" fmla="*/ 5 h 2296"/>
                <a:gd name="T4" fmla="*/ 0 w 6027"/>
                <a:gd name="T5" fmla="*/ 0 h 2296"/>
                <a:gd name="T6" fmla="*/ 3831 w 6027"/>
                <a:gd name="T7" fmla="*/ 0 h 2296"/>
                <a:gd name="T8" fmla="*/ 3831 w 6027"/>
                <a:gd name="T9" fmla="*/ 5 h 2296"/>
                <a:gd name="T10" fmla="*/ 3831 w 6027"/>
                <a:gd name="T11" fmla="*/ 5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00" name="Freeform 4">
              <a:extLst>
                <a:ext uri="{FF2B5EF4-FFF2-40B4-BE49-F238E27FC236}">
                  <a16:creationId xmlns:a16="http://schemas.microsoft.com/office/drawing/2014/main" id="{05754F2B-39F4-22BB-7BD5-19009FF3D7B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fi-FI">
                <a:latin typeface="Arial" charset="0"/>
                <a:cs typeface="Arial" charset="0"/>
              </a:endParaRPr>
            </a:p>
          </p:txBody>
        </p:sp>
      </p:grpSp>
      <p:sp>
        <p:nvSpPr>
          <p:cNvPr id="1027" name="Freeform 5">
            <a:extLst>
              <a:ext uri="{FF2B5EF4-FFF2-40B4-BE49-F238E27FC236}">
                <a16:creationId xmlns:a16="http://schemas.microsoft.com/office/drawing/2014/main" id="{D09B12D5-890C-B909-5339-74392A0F8392}"/>
              </a:ext>
            </a:extLst>
          </p:cNvPr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>
              <a:gd name="T0" fmla="*/ 2147483646 w 5748"/>
              <a:gd name="T1" fmla="*/ 2147483646 h 246"/>
              <a:gd name="T2" fmla="*/ 0 w 5748"/>
              <a:gd name="T3" fmla="*/ 2147483646 h 246"/>
              <a:gd name="T4" fmla="*/ 0 w 5748"/>
              <a:gd name="T5" fmla="*/ 0 h 246"/>
              <a:gd name="T6" fmla="*/ 2147483646 w 5748"/>
              <a:gd name="T7" fmla="*/ 0 h 246"/>
              <a:gd name="T8" fmla="*/ 2147483646 w 5748"/>
              <a:gd name="T9" fmla="*/ 2147483646 h 246"/>
              <a:gd name="T10" fmla="*/ 2147483646 w 5748"/>
              <a:gd name="T11" fmla="*/ 2147483646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1028" name="Group 6">
            <a:extLst>
              <a:ext uri="{FF2B5EF4-FFF2-40B4-BE49-F238E27FC236}">
                <a16:creationId xmlns:a16="http://schemas.microsoft.com/office/drawing/2014/main" id="{CA7D43E3-1BC9-8FD8-B459-2E1F2585C8BC}"/>
              </a:ext>
            </a:extLst>
          </p:cNvPr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4103" name="Freeform 7">
              <a:extLst>
                <a:ext uri="{FF2B5EF4-FFF2-40B4-BE49-F238E27FC236}">
                  <a16:creationId xmlns:a16="http://schemas.microsoft.com/office/drawing/2014/main" id="{D2A25C19-7F39-0ECF-D7CE-F792CDD580A2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>
                <a:gd name="T0" fmla="*/ 3132 w 3240"/>
                <a:gd name="T1" fmla="*/ 469 h 536"/>
                <a:gd name="T2" fmla="*/ 2995 w 3240"/>
                <a:gd name="T3" fmla="*/ 395 h 536"/>
                <a:gd name="T4" fmla="*/ 2911 w 3240"/>
                <a:gd name="T5" fmla="*/ 375 h 536"/>
                <a:gd name="T6" fmla="*/ 2678 w 3240"/>
                <a:gd name="T7" fmla="*/ 228 h 536"/>
                <a:gd name="T8" fmla="*/ 2553 w 3240"/>
                <a:gd name="T9" fmla="*/ 74 h 536"/>
                <a:gd name="T10" fmla="*/ 2457 w 3240"/>
                <a:gd name="T11" fmla="*/ 7 h 536"/>
                <a:gd name="T12" fmla="*/ 2403 w 3240"/>
                <a:gd name="T13" fmla="*/ 47 h 536"/>
                <a:gd name="T14" fmla="*/ 2289 w 3240"/>
                <a:gd name="T15" fmla="*/ 74 h 536"/>
                <a:gd name="T16" fmla="*/ 2134 w 3240"/>
                <a:gd name="T17" fmla="*/ 74 h 536"/>
                <a:gd name="T18" fmla="*/ 2044 w 3240"/>
                <a:gd name="T19" fmla="*/ 128 h 536"/>
                <a:gd name="T20" fmla="*/ 1775 w 3240"/>
                <a:gd name="T21" fmla="*/ 222 h 536"/>
                <a:gd name="T22" fmla="*/ 1602 w 3240"/>
                <a:gd name="T23" fmla="*/ 181 h 536"/>
                <a:gd name="T24" fmla="*/ 1560 w 3240"/>
                <a:gd name="T25" fmla="*/ 101 h 536"/>
                <a:gd name="T26" fmla="*/ 1542 w 3240"/>
                <a:gd name="T27" fmla="*/ 87 h 536"/>
                <a:gd name="T28" fmla="*/ 1446 w 3240"/>
                <a:gd name="T29" fmla="*/ 60 h 536"/>
                <a:gd name="T30" fmla="*/ 1375 w 3240"/>
                <a:gd name="T31" fmla="*/ 74 h 536"/>
                <a:gd name="T32" fmla="*/ 1309 w 3240"/>
                <a:gd name="T33" fmla="*/ 87 h 536"/>
                <a:gd name="T34" fmla="*/ 1243 w 3240"/>
                <a:gd name="T35" fmla="*/ 13 h 536"/>
                <a:gd name="T36" fmla="*/ 1225 w 3240"/>
                <a:gd name="T37" fmla="*/ 0 h 536"/>
                <a:gd name="T38" fmla="*/ 1189 w 3240"/>
                <a:gd name="T39" fmla="*/ 0 h 536"/>
                <a:gd name="T40" fmla="*/ 1106 w 3240"/>
                <a:gd name="T41" fmla="*/ 34 h 536"/>
                <a:gd name="T42" fmla="*/ 1106 w 3240"/>
                <a:gd name="T43" fmla="*/ 34 h 536"/>
                <a:gd name="T44" fmla="*/ 1094 w 3240"/>
                <a:gd name="T45" fmla="*/ 40 h 536"/>
                <a:gd name="T46" fmla="*/ 1070 w 3240"/>
                <a:gd name="T47" fmla="*/ 54 h 536"/>
                <a:gd name="T48" fmla="*/ 1034 w 3240"/>
                <a:gd name="T49" fmla="*/ 74 h 536"/>
                <a:gd name="T50" fmla="*/ 1004 w 3240"/>
                <a:gd name="T51" fmla="*/ 74 h 536"/>
                <a:gd name="T52" fmla="*/ 986 w 3240"/>
                <a:gd name="T53" fmla="*/ 74 h 536"/>
                <a:gd name="T54" fmla="*/ 956 w 3240"/>
                <a:gd name="T55" fmla="*/ 81 h 536"/>
                <a:gd name="T56" fmla="*/ 920 w 3240"/>
                <a:gd name="T57" fmla="*/ 94 h 536"/>
                <a:gd name="T58" fmla="*/ 884 w 3240"/>
                <a:gd name="T59" fmla="*/ 107 h 536"/>
                <a:gd name="T60" fmla="*/ 843 w 3240"/>
                <a:gd name="T61" fmla="*/ 128 h 536"/>
                <a:gd name="T62" fmla="*/ 813 w 3240"/>
                <a:gd name="T63" fmla="*/ 141 h 536"/>
                <a:gd name="T64" fmla="*/ 789 w 3240"/>
                <a:gd name="T65" fmla="*/ 148 h 536"/>
                <a:gd name="T66" fmla="*/ 783 w 3240"/>
                <a:gd name="T67" fmla="*/ 154 h 536"/>
                <a:gd name="T68" fmla="*/ 556 w 3240"/>
                <a:gd name="T69" fmla="*/ 228 h 536"/>
                <a:gd name="T70" fmla="*/ 394 w 3240"/>
                <a:gd name="T71" fmla="*/ 294 h 536"/>
                <a:gd name="T72" fmla="*/ 107 w 3240"/>
                <a:gd name="T73" fmla="*/ 462 h 536"/>
                <a:gd name="T74" fmla="*/ 0 w 3240"/>
                <a:gd name="T75" fmla="*/ 536 h 536"/>
                <a:gd name="T76" fmla="*/ 3240 w 3240"/>
                <a:gd name="T77" fmla="*/ 536 h 536"/>
                <a:gd name="T78" fmla="*/ 3132 w 3240"/>
                <a:gd name="T79" fmla="*/ 469 h 536"/>
                <a:gd name="T80" fmla="*/ 3132 w 3240"/>
                <a:gd name="T81" fmla="*/ 469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fi-FI">
                <a:latin typeface="Arial" charset="0"/>
                <a:cs typeface="Arial" charset="0"/>
              </a:endParaRPr>
            </a:p>
          </p:txBody>
        </p:sp>
        <p:grpSp>
          <p:nvGrpSpPr>
            <p:cNvPr id="1042" name="Group 8">
              <a:extLst>
                <a:ext uri="{FF2B5EF4-FFF2-40B4-BE49-F238E27FC236}">
                  <a16:creationId xmlns:a16="http://schemas.microsoft.com/office/drawing/2014/main" id="{49F2D8C4-E821-ECAC-40CA-64C0360E0654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044" name="Freeform 9">
                <a:extLst>
                  <a:ext uri="{FF2B5EF4-FFF2-40B4-BE49-F238E27FC236}">
                    <a16:creationId xmlns:a16="http://schemas.microsoft.com/office/drawing/2014/main" id="{7C1EA419-1957-5216-58A2-50BA650BD29A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045" name="Freeform 10">
                <a:extLst>
                  <a:ext uri="{FF2B5EF4-FFF2-40B4-BE49-F238E27FC236}">
                    <a16:creationId xmlns:a16="http://schemas.microsoft.com/office/drawing/2014/main" id="{80967ADC-BCD9-2E6F-BA8A-7AEEFF8497CC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55 h 353"/>
                  <a:gd name="T4" fmla="*/ 24 w 186"/>
                  <a:gd name="T5" fmla="*/ 94 h 353"/>
                  <a:gd name="T6" fmla="*/ 18 w 186"/>
                  <a:gd name="T7" fmla="*/ 203 h 353"/>
                  <a:gd name="T8" fmla="*/ 42 w 186"/>
                  <a:gd name="T9" fmla="*/ 351 h 353"/>
                  <a:gd name="T10" fmla="*/ 48 w 186"/>
                  <a:gd name="T11" fmla="*/ 498 h 353"/>
                  <a:gd name="T12" fmla="*/ 0 w 186"/>
                  <a:gd name="T13" fmla="*/ 1088 h 353"/>
                  <a:gd name="T14" fmla="*/ 54 w 186"/>
                  <a:gd name="T15" fmla="*/ 720 h 353"/>
                  <a:gd name="T16" fmla="*/ 84 w 186"/>
                  <a:gd name="T17" fmla="*/ 664 h 353"/>
                  <a:gd name="T18" fmla="*/ 126 w 186"/>
                  <a:gd name="T19" fmla="*/ 389 h 353"/>
                  <a:gd name="T20" fmla="*/ 144 w 186"/>
                  <a:gd name="T21" fmla="*/ 368 h 353"/>
                  <a:gd name="T22" fmla="*/ 144 w 186"/>
                  <a:gd name="T23" fmla="*/ 278 h 353"/>
                  <a:gd name="T24" fmla="*/ 186 w 186"/>
                  <a:gd name="T25" fmla="*/ 203 h 353"/>
                  <a:gd name="T26" fmla="*/ 162 w 186"/>
                  <a:gd name="T27" fmla="*/ 184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046" name="Freeform 11">
                <a:extLst>
                  <a:ext uri="{FF2B5EF4-FFF2-40B4-BE49-F238E27FC236}">
                    <a16:creationId xmlns:a16="http://schemas.microsoft.com/office/drawing/2014/main" id="{4EADD7C3-A8E6-A95D-5200-D51C276D901E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047" name="Freeform 12">
                <a:extLst>
                  <a:ext uri="{FF2B5EF4-FFF2-40B4-BE49-F238E27FC236}">
                    <a16:creationId xmlns:a16="http://schemas.microsoft.com/office/drawing/2014/main" id="{06C41E76-BBC5-6560-4F0E-AA977D029905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19 h 66"/>
                  <a:gd name="T8" fmla="*/ 6 w 155"/>
                  <a:gd name="T9" fmla="*/ 55 h 66"/>
                  <a:gd name="T10" fmla="*/ 0 w 155"/>
                  <a:gd name="T11" fmla="*/ 76 h 66"/>
                  <a:gd name="T12" fmla="*/ 78 w 155"/>
                  <a:gd name="T13" fmla="*/ 186 h 66"/>
                  <a:gd name="T14" fmla="*/ 96 w 155"/>
                  <a:gd name="T15" fmla="*/ 131 h 66"/>
                  <a:gd name="T16" fmla="*/ 155 w 155"/>
                  <a:gd name="T17" fmla="*/ 207 h 66"/>
                  <a:gd name="T18" fmla="*/ 126 w 155"/>
                  <a:gd name="T19" fmla="*/ 76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048" name="Freeform 13">
                <a:extLst>
                  <a:ext uri="{FF2B5EF4-FFF2-40B4-BE49-F238E27FC236}">
                    <a16:creationId xmlns:a16="http://schemas.microsoft.com/office/drawing/2014/main" id="{7FCF3819-AC82-86E5-D58A-81A9E46FCE9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118 h 72"/>
                  <a:gd name="T2" fmla="*/ 0 w 42"/>
                  <a:gd name="T3" fmla="*/ 60 h 72"/>
                  <a:gd name="T4" fmla="*/ 12 w 42"/>
                  <a:gd name="T5" fmla="*/ 20 h 72"/>
                  <a:gd name="T6" fmla="*/ 0 w 42"/>
                  <a:gd name="T7" fmla="*/ 20 h 72"/>
                  <a:gd name="T8" fmla="*/ 12 w 42"/>
                  <a:gd name="T9" fmla="*/ 20 h 72"/>
                  <a:gd name="T10" fmla="*/ 24 w 42"/>
                  <a:gd name="T11" fmla="*/ 20 h 72"/>
                  <a:gd name="T12" fmla="*/ 36 w 42"/>
                  <a:gd name="T13" fmla="*/ 20 h 72"/>
                  <a:gd name="T14" fmla="*/ 42 w 42"/>
                  <a:gd name="T15" fmla="*/ 0 h 72"/>
                  <a:gd name="T16" fmla="*/ 30 w 42"/>
                  <a:gd name="T17" fmla="*/ 60 h 72"/>
                  <a:gd name="T18" fmla="*/ 42 w 42"/>
                  <a:gd name="T19" fmla="*/ 159 h 72"/>
                  <a:gd name="T20" fmla="*/ 12 w 42"/>
                  <a:gd name="T21" fmla="*/ 232 h 72"/>
                  <a:gd name="T22" fmla="*/ 6 w 42"/>
                  <a:gd name="T23" fmla="*/ 118 h 72"/>
                  <a:gd name="T24" fmla="*/ 6 w 42"/>
                  <a:gd name="T25" fmla="*/ 118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</p:grpSp>
        <p:sp>
          <p:nvSpPr>
            <p:cNvPr id="4110" name="Freeform 14">
              <a:extLst>
                <a:ext uri="{FF2B5EF4-FFF2-40B4-BE49-F238E27FC236}">
                  <a16:creationId xmlns:a16="http://schemas.microsoft.com/office/drawing/2014/main" id="{094EA4CF-E227-836F-0B48-0C3E94C9BC20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>
                <a:gd name="T0" fmla="*/ 3976 w 3976"/>
                <a:gd name="T1" fmla="*/ 527 h 527"/>
                <a:gd name="T2" fmla="*/ 3970 w 3976"/>
                <a:gd name="T3" fmla="*/ 527 h 527"/>
                <a:gd name="T4" fmla="*/ 3844 w 3976"/>
                <a:gd name="T5" fmla="*/ 509 h 527"/>
                <a:gd name="T6" fmla="*/ 2487 w 3976"/>
                <a:gd name="T7" fmla="*/ 305 h 527"/>
                <a:gd name="T8" fmla="*/ 2039 w 3976"/>
                <a:gd name="T9" fmla="*/ 36 h 527"/>
                <a:gd name="T10" fmla="*/ 1907 w 3976"/>
                <a:gd name="T11" fmla="*/ 24 h 527"/>
                <a:gd name="T12" fmla="*/ 1883 w 3976"/>
                <a:gd name="T13" fmla="*/ 54 h 527"/>
                <a:gd name="T14" fmla="*/ 1859 w 3976"/>
                <a:gd name="T15" fmla="*/ 54 h 527"/>
                <a:gd name="T16" fmla="*/ 1830 w 3976"/>
                <a:gd name="T17" fmla="*/ 30 h 527"/>
                <a:gd name="T18" fmla="*/ 1704 w 3976"/>
                <a:gd name="T19" fmla="*/ 102 h 527"/>
                <a:gd name="T20" fmla="*/ 1608 w 3976"/>
                <a:gd name="T21" fmla="*/ 126 h 527"/>
                <a:gd name="T22" fmla="*/ 1561 w 3976"/>
                <a:gd name="T23" fmla="*/ 132 h 527"/>
                <a:gd name="T24" fmla="*/ 1495 w 3976"/>
                <a:gd name="T25" fmla="*/ 102 h 527"/>
                <a:gd name="T26" fmla="*/ 1357 w 3976"/>
                <a:gd name="T27" fmla="*/ 126 h 527"/>
                <a:gd name="T28" fmla="*/ 1285 w 3976"/>
                <a:gd name="T29" fmla="*/ 24 h 527"/>
                <a:gd name="T30" fmla="*/ 1280 w 3976"/>
                <a:gd name="T31" fmla="*/ 18 h 527"/>
                <a:gd name="T32" fmla="*/ 1262 w 3976"/>
                <a:gd name="T33" fmla="*/ 12 h 527"/>
                <a:gd name="T34" fmla="*/ 1238 w 3976"/>
                <a:gd name="T35" fmla="*/ 6 h 527"/>
                <a:gd name="T36" fmla="*/ 1220 w 3976"/>
                <a:gd name="T37" fmla="*/ 0 h 527"/>
                <a:gd name="T38" fmla="*/ 1196 w 3976"/>
                <a:gd name="T39" fmla="*/ 0 h 527"/>
                <a:gd name="T40" fmla="*/ 1166 w 3976"/>
                <a:gd name="T41" fmla="*/ 0 h 527"/>
                <a:gd name="T42" fmla="*/ 1142 w 3976"/>
                <a:gd name="T43" fmla="*/ 0 h 527"/>
                <a:gd name="T44" fmla="*/ 1136 w 3976"/>
                <a:gd name="T45" fmla="*/ 0 h 527"/>
                <a:gd name="T46" fmla="*/ 1130 w 3976"/>
                <a:gd name="T47" fmla="*/ 0 h 527"/>
                <a:gd name="T48" fmla="*/ 1124 w 3976"/>
                <a:gd name="T49" fmla="*/ 6 h 527"/>
                <a:gd name="T50" fmla="*/ 1118 w 3976"/>
                <a:gd name="T51" fmla="*/ 12 h 527"/>
                <a:gd name="T52" fmla="*/ 1100 w 3976"/>
                <a:gd name="T53" fmla="*/ 18 h 527"/>
                <a:gd name="T54" fmla="*/ 1088 w 3976"/>
                <a:gd name="T55" fmla="*/ 18 h 527"/>
                <a:gd name="T56" fmla="*/ 1070 w 3976"/>
                <a:gd name="T57" fmla="*/ 24 h 527"/>
                <a:gd name="T58" fmla="*/ 1052 w 3976"/>
                <a:gd name="T59" fmla="*/ 30 h 527"/>
                <a:gd name="T60" fmla="*/ 1034 w 3976"/>
                <a:gd name="T61" fmla="*/ 36 h 527"/>
                <a:gd name="T62" fmla="*/ 1028 w 3976"/>
                <a:gd name="T63" fmla="*/ 42 h 527"/>
                <a:gd name="T64" fmla="*/ 969 w 3976"/>
                <a:gd name="T65" fmla="*/ 60 h 527"/>
                <a:gd name="T66" fmla="*/ 921 w 3976"/>
                <a:gd name="T67" fmla="*/ 72 h 527"/>
                <a:gd name="T68" fmla="*/ 855 w 3976"/>
                <a:gd name="T69" fmla="*/ 48 h 527"/>
                <a:gd name="T70" fmla="*/ 825 w 3976"/>
                <a:gd name="T71" fmla="*/ 48 h 527"/>
                <a:gd name="T72" fmla="*/ 759 w 3976"/>
                <a:gd name="T73" fmla="*/ 72 h 527"/>
                <a:gd name="T74" fmla="*/ 735 w 3976"/>
                <a:gd name="T75" fmla="*/ 72 h 527"/>
                <a:gd name="T76" fmla="*/ 706 w 3976"/>
                <a:gd name="T77" fmla="*/ 60 h 527"/>
                <a:gd name="T78" fmla="*/ 640 w 3976"/>
                <a:gd name="T79" fmla="*/ 60 h 527"/>
                <a:gd name="T80" fmla="*/ 544 w 3976"/>
                <a:gd name="T81" fmla="*/ 72 h 527"/>
                <a:gd name="T82" fmla="*/ 389 w 3976"/>
                <a:gd name="T83" fmla="*/ 18 h 527"/>
                <a:gd name="T84" fmla="*/ 323 w 3976"/>
                <a:gd name="T85" fmla="*/ 60 h 527"/>
                <a:gd name="T86" fmla="*/ 317 w 3976"/>
                <a:gd name="T87" fmla="*/ 60 h 527"/>
                <a:gd name="T88" fmla="*/ 305 w 3976"/>
                <a:gd name="T89" fmla="*/ 72 h 527"/>
                <a:gd name="T90" fmla="*/ 287 w 3976"/>
                <a:gd name="T91" fmla="*/ 78 h 527"/>
                <a:gd name="T92" fmla="*/ 263 w 3976"/>
                <a:gd name="T93" fmla="*/ 90 h 527"/>
                <a:gd name="T94" fmla="*/ 203 w 3976"/>
                <a:gd name="T95" fmla="*/ 120 h 527"/>
                <a:gd name="T96" fmla="*/ 149 w 3976"/>
                <a:gd name="T97" fmla="*/ 150 h 527"/>
                <a:gd name="T98" fmla="*/ 78 w 3976"/>
                <a:gd name="T99" fmla="*/ 168 h 527"/>
                <a:gd name="T100" fmla="*/ 0 w 3976"/>
                <a:gd name="T101" fmla="*/ 180 h 527"/>
                <a:gd name="T102" fmla="*/ 0 w 3976"/>
                <a:gd name="T103" fmla="*/ 527 h 527"/>
                <a:gd name="T104" fmla="*/ 1010 w 3976"/>
                <a:gd name="T105" fmla="*/ 527 h 527"/>
                <a:gd name="T106" fmla="*/ 3725 w 3976"/>
                <a:gd name="T107" fmla="*/ 527 h 527"/>
                <a:gd name="T108" fmla="*/ 3976 w 3976"/>
                <a:gd name="T109" fmla="*/ 527 h 527"/>
                <a:gd name="T110" fmla="*/ 3976 w 3976"/>
                <a:gd name="T111" fmla="*/ 527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fi-FI">
                <a:latin typeface="Arial" charset="0"/>
                <a:cs typeface="Arial" charset="0"/>
              </a:endParaRPr>
            </a:p>
          </p:txBody>
        </p:sp>
      </p:grpSp>
      <p:grpSp>
        <p:nvGrpSpPr>
          <p:cNvPr id="1029" name="Group 15">
            <a:extLst>
              <a:ext uri="{FF2B5EF4-FFF2-40B4-BE49-F238E27FC236}">
                <a16:creationId xmlns:a16="http://schemas.microsoft.com/office/drawing/2014/main" id="{A04E860F-AC73-9A5B-0FFE-2A62843622B2}"/>
              </a:ext>
            </a:extLst>
          </p:cNvPr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035" name="Freeform 16">
              <a:extLst>
                <a:ext uri="{FF2B5EF4-FFF2-40B4-BE49-F238E27FC236}">
                  <a16:creationId xmlns:a16="http://schemas.microsoft.com/office/drawing/2014/main" id="{8A5A1D40-3872-E1A9-6243-C31C5D3ACFD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70 h 287"/>
                <a:gd name="T4" fmla="*/ 66 w 365"/>
                <a:gd name="T5" fmla="*/ 128 h 287"/>
                <a:gd name="T6" fmla="*/ 143 w 365"/>
                <a:gd name="T7" fmla="*/ 210 h 287"/>
                <a:gd name="T8" fmla="*/ 191 w 365"/>
                <a:gd name="T9" fmla="*/ 192 h 287"/>
                <a:gd name="T10" fmla="*/ 341 w 365"/>
                <a:gd name="T11" fmla="*/ 328 h 287"/>
                <a:gd name="T12" fmla="*/ 305 w 365"/>
                <a:gd name="T13" fmla="*/ 201 h 287"/>
                <a:gd name="T14" fmla="*/ 365 w 365"/>
                <a:gd name="T15" fmla="*/ 152 h 287"/>
                <a:gd name="T16" fmla="*/ 359 w 365"/>
                <a:gd name="T17" fmla="*/ 146 h 287"/>
                <a:gd name="T18" fmla="*/ 335 w 365"/>
                <a:gd name="T19" fmla="*/ 134 h 287"/>
                <a:gd name="T20" fmla="*/ 299 w 365"/>
                <a:gd name="T21" fmla="*/ 100 h 287"/>
                <a:gd name="T22" fmla="*/ 257 w 365"/>
                <a:gd name="T23" fmla="*/ 82 h 287"/>
                <a:gd name="T24" fmla="*/ 215 w 365"/>
                <a:gd name="T25" fmla="*/ 64 h 287"/>
                <a:gd name="T26" fmla="*/ 173 w 365"/>
                <a:gd name="T27" fmla="*/ 4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36" name="Freeform 17">
              <a:extLst>
                <a:ext uri="{FF2B5EF4-FFF2-40B4-BE49-F238E27FC236}">
                  <a16:creationId xmlns:a16="http://schemas.microsoft.com/office/drawing/2014/main" id="{655551FD-5090-6705-CB3C-E5A40DFCC192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37" name="Freeform 18">
              <a:extLst>
                <a:ext uri="{FF2B5EF4-FFF2-40B4-BE49-F238E27FC236}">
                  <a16:creationId xmlns:a16="http://schemas.microsoft.com/office/drawing/2014/main" id="{6B59482F-5026-304C-7400-C45BE8F6760D}"/>
                </a:ext>
              </a:extLst>
            </p:cNvPr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40 h 60"/>
                <a:gd name="T16" fmla="*/ 65 w 71"/>
                <a:gd name="T17" fmla="*/ 52 h 60"/>
                <a:gd name="T18" fmla="*/ 71 w 71"/>
                <a:gd name="T19" fmla="*/ 64 h 60"/>
                <a:gd name="T20" fmla="*/ 71 w 71"/>
                <a:gd name="T21" fmla="*/ 70 h 60"/>
                <a:gd name="T22" fmla="*/ 59 w 71"/>
                <a:gd name="T23" fmla="*/ 64 h 60"/>
                <a:gd name="T24" fmla="*/ 47 w 71"/>
                <a:gd name="T25" fmla="*/ 52 h 60"/>
                <a:gd name="T26" fmla="*/ 23 w 71"/>
                <a:gd name="T27" fmla="*/ 40 h 60"/>
                <a:gd name="T28" fmla="*/ 23 w 71"/>
                <a:gd name="T29" fmla="*/ 46 h 60"/>
                <a:gd name="T30" fmla="*/ 18 w 71"/>
                <a:gd name="T31" fmla="*/ 52 h 60"/>
                <a:gd name="T32" fmla="*/ 12 w 71"/>
                <a:gd name="T33" fmla="*/ 58 h 60"/>
                <a:gd name="T34" fmla="*/ 6 w 71"/>
                <a:gd name="T35" fmla="*/ 58 h 60"/>
                <a:gd name="T36" fmla="*/ 6 w 71"/>
                <a:gd name="T37" fmla="*/ 58 h 60"/>
                <a:gd name="T38" fmla="*/ 6 w 71"/>
                <a:gd name="T39" fmla="*/ 46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38" name="Freeform 19">
              <a:extLst>
                <a:ext uri="{FF2B5EF4-FFF2-40B4-BE49-F238E27FC236}">
                  <a16:creationId xmlns:a16="http://schemas.microsoft.com/office/drawing/2014/main" id="{D8C19EA8-0184-B809-3DC7-BC7EA66C8558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64 h 162"/>
                <a:gd name="T10" fmla="*/ 96 w 161"/>
                <a:gd name="T11" fmla="*/ 70 h 162"/>
                <a:gd name="T12" fmla="*/ 102 w 161"/>
                <a:gd name="T13" fmla="*/ 82 h 162"/>
                <a:gd name="T14" fmla="*/ 108 w 161"/>
                <a:gd name="T15" fmla="*/ 94 h 162"/>
                <a:gd name="T16" fmla="*/ 120 w 161"/>
                <a:gd name="T17" fmla="*/ 106 h 162"/>
                <a:gd name="T18" fmla="*/ 143 w 161"/>
                <a:gd name="T19" fmla="*/ 126 h 162"/>
                <a:gd name="T20" fmla="*/ 155 w 161"/>
                <a:gd name="T21" fmla="*/ 158 h 162"/>
                <a:gd name="T22" fmla="*/ 161 w 161"/>
                <a:gd name="T23" fmla="*/ 176 h 162"/>
                <a:gd name="T24" fmla="*/ 161 w 161"/>
                <a:gd name="T25" fmla="*/ 182 h 162"/>
                <a:gd name="T26" fmla="*/ 96 w 161"/>
                <a:gd name="T27" fmla="*/ 112 h 162"/>
                <a:gd name="T28" fmla="*/ 30 w 161"/>
                <a:gd name="T29" fmla="*/ 6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39" name="Freeform 20">
              <a:extLst>
                <a:ext uri="{FF2B5EF4-FFF2-40B4-BE49-F238E27FC236}">
                  <a16:creationId xmlns:a16="http://schemas.microsoft.com/office/drawing/2014/main" id="{40175F51-6E47-96C2-37EF-71BDADEB7D5E}"/>
                </a:ext>
              </a:extLst>
            </p:cNvPr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40 h 60"/>
                <a:gd name="T4" fmla="*/ 41 w 59"/>
                <a:gd name="T5" fmla="*/ 46 h 60"/>
                <a:gd name="T6" fmla="*/ 47 w 59"/>
                <a:gd name="T7" fmla="*/ 52 h 60"/>
                <a:gd name="T8" fmla="*/ 53 w 59"/>
                <a:gd name="T9" fmla="*/ 64 h 60"/>
                <a:gd name="T10" fmla="*/ 53 w 59"/>
                <a:gd name="T11" fmla="*/ 70 h 60"/>
                <a:gd name="T12" fmla="*/ 47 w 59"/>
                <a:gd name="T13" fmla="*/ 64 h 60"/>
                <a:gd name="T14" fmla="*/ 35 w 59"/>
                <a:gd name="T15" fmla="*/ 58 h 60"/>
                <a:gd name="T16" fmla="*/ 23 w 59"/>
                <a:gd name="T17" fmla="*/ 46 h 60"/>
                <a:gd name="T18" fmla="*/ 17 w 59"/>
                <a:gd name="T19" fmla="*/ 4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40" name="Freeform 21">
              <a:extLst>
                <a:ext uri="{FF2B5EF4-FFF2-40B4-BE49-F238E27FC236}">
                  <a16:creationId xmlns:a16="http://schemas.microsoft.com/office/drawing/2014/main" id="{477390B5-CA55-42A6-8A75-7D627DD6F80C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46 h 204"/>
                <a:gd name="T2" fmla="*/ 245 w 245"/>
                <a:gd name="T3" fmla="*/ 52 h 204"/>
                <a:gd name="T4" fmla="*/ 209 w 245"/>
                <a:gd name="T5" fmla="*/ 94 h 204"/>
                <a:gd name="T6" fmla="*/ 143 w 245"/>
                <a:gd name="T7" fmla="*/ 152 h 204"/>
                <a:gd name="T8" fmla="*/ 167 w 245"/>
                <a:gd name="T9" fmla="*/ 179 h 204"/>
                <a:gd name="T10" fmla="*/ 179 w 245"/>
                <a:gd name="T11" fmla="*/ 234 h 204"/>
                <a:gd name="T12" fmla="*/ 77 w 245"/>
                <a:gd name="T13" fmla="*/ 152 h 204"/>
                <a:gd name="T14" fmla="*/ 47 w 245"/>
                <a:gd name="T15" fmla="*/ 94 h 204"/>
                <a:gd name="T16" fmla="*/ 89 w 245"/>
                <a:gd name="T17" fmla="*/ 76 h 204"/>
                <a:gd name="T18" fmla="*/ 59 w 245"/>
                <a:gd name="T19" fmla="*/ 4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46 h 204"/>
                <a:gd name="T50" fmla="*/ 233 w 245"/>
                <a:gd name="T51" fmla="*/ 46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118" name="Rectangle 22">
            <a:extLst>
              <a:ext uri="{FF2B5EF4-FFF2-40B4-BE49-F238E27FC236}">
                <a16:creationId xmlns:a16="http://schemas.microsoft.com/office/drawing/2014/main" id="{458DA078-C886-605D-9FC7-DF398C1E70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perustyyl. napsautt.</a:t>
            </a:r>
          </a:p>
        </p:txBody>
      </p:sp>
      <p:sp>
        <p:nvSpPr>
          <p:cNvPr id="1031" name="Rectangle 23">
            <a:extLst>
              <a:ext uri="{FF2B5EF4-FFF2-40B4-BE49-F238E27FC236}">
                <a16:creationId xmlns:a16="http://schemas.microsoft.com/office/drawing/2014/main" id="{0B96164B-D97A-B601-879A-52107BE938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4120" name="Rectangle 24">
            <a:extLst>
              <a:ext uri="{FF2B5EF4-FFF2-40B4-BE49-F238E27FC236}">
                <a16:creationId xmlns:a16="http://schemas.microsoft.com/office/drawing/2014/main" id="{CE06DD5E-183C-C893-05EE-B8647FB0675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4121" name="Rectangle 25">
            <a:extLst>
              <a:ext uri="{FF2B5EF4-FFF2-40B4-BE49-F238E27FC236}">
                <a16:creationId xmlns:a16="http://schemas.microsoft.com/office/drawing/2014/main" id="{7F9C36EB-A4AC-B69E-196C-DC069914888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4122" name="Rectangle 26">
            <a:extLst>
              <a:ext uri="{FF2B5EF4-FFF2-40B4-BE49-F238E27FC236}">
                <a16:creationId xmlns:a16="http://schemas.microsoft.com/office/drawing/2014/main" id="{B6BF4013-EAE1-6DAD-306D-42E25A36073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653B0734-955E-4A62-B221-DD4C76353073}" type="slidenum">
              <a:rPr lang="fi-FI" altLang="fi-FI"/>
              <a:pPr/>
              <a:t>‹#›</a:t>
            </a:fld>
            <a:endParaRPr lang="fi-FI" altLang="fi-FI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1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</p:sldLayoutIdLst>
  <p:transition spd="slow">
    <p:pull dir="r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B337B6D-E7AA-7D7A-1E96-062BB850064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altLang="fi-FI"/>
              <a:t>IHMINEN, YMPÄRISTÖ JA KULTTUURI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188FCC7C-C7CD-5EF9-69A8-9F16CB32055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altLang="fi-FI"/>
              <a:t>Maatalous ja kaupungit </a:t>
            </a:r>
          </a:p>
          <a:p>
            <a:pPr eaLnBrk="1" hangingPunct="1">
              <a:defRPr/>
            </a:pPr>
            <a:r>
              <a:rPr lang="fi-FI" altLang="fi-FI"/>
              <a:t>keskiajalla</a:t>
            </a:r>
          </a:p>
        </p:txBody>
      </p:sp>
    </p:spTree>
  </p:cSld>
  <p:clrMapOvr>
    <a:masterClrMapping/>
  </p:clrMapOvr>
  <p:transition spd="slow">
    <p:pull dir="r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CBA2C4F8-7384-A9B3-840D-62E8271F60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altLang="fi-FI"/>
              <a:t>KAUPUNGISTUMINEN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8A2EC120-72CF-1162-0D8C-64302200A1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35975" cy="4495800"/>
          </a:xfrm>
        </p:spPr>
        <p:txBody>
          <a:bodyPr/>
          <a:lstStyle/>
          <a:p>
            <a:pPr eaLnBrk="1" hangingPunct="1"/>
            <a:r>
              <a:rPr lang="fi-FI" altLang="fi-FI" sz="2800"/>
              <a:t>Varhaiskeskiajan epävarmuus</a:t>
            </a:r>
          </a:p>
          <a:p>
            <a:pPr lvl="1" eaLnBrk="1" hangingPunct="1">
              <a:buFontTx/>
              <a:buNone/>
            </a:pPr>
            <a:r>
              <a:rPr lang="fi-FI" altLang="fi-FI" sz="2400">
                <a:sym typeface="Symbol" panose="05050102010706020507" pitchFamily="18" charset="2"/>
              </a:rPr>
              <a:t>Pako maaseudulle Paluu luontoistalouteen Kaupungit kuihtuivat</a:t>
            </a:r>
          </a:p>
          <a:p>
            <a:pPr eaLnBrk="1" hangingPunct="1"/>
            <a:r>
              <a:rPr lang="fi-FI" altLang="fi-FI" sz="2800">
                <a:sym typeface="Symbol" panose="05050102010706020507" pitchFamily="18" charset="2"/>
              </a:rPr>
              <a:t>Sydänkeskiajalla olot vakiintuivat</a:t>
            </a:r>
          </a:p>
          <a:p>
            <a:pPr lvl="1" eaLnBrk="1" hangingPunct="1"/>
            <a:r>
              <a:rPr lang="fi-FI" altLang="fi-FI" sz="2400">
                <a:sym typeface="Symbol" panose="05050102010706020507" pitchFamily="18" charset="2"/>
              </a:rPr>
              <a:t>Viljan ylijäämä Kaupan kasvu  Kaupunkien kasvu + uusien perustaminen</a:t>
            </a:r>
          </a:p>
          <a:p>
            <a:pPr lvl="1" eaLnBrk="1" hangingPunct="1">
              <a:buFontTx/>
              <a:buNone/>
            </a:pPr>
            <a:r>
              <a:rPr lang="fi-FI" altLang="fi-FI" sz="2400">
                <a:sym typeface="Symbol" panose="05050102010706020507" pitchFamily="18" charset="2"/>
              </a:rPr>
              <a:t>Porvariston mahti alkoi kasvaa</a:t>
            </a:r>
          </a:p>
          <a:p>
            <a:pPr eaLnBrk="1" hangingPunct="1"/>
            <a:r>
              <a:rPr lang="fi-FI" altLang="fi-FI" sz="2800">
                <a:sym typeface="Symbol" panose="05050102010706020507" pitchFamily="18" charset="2"/>
              </a:rPr>
              <a:t>Myöhäiskeskiajalla musta surma autioitti kaupunkeja</a:t>
            </a:r>
          </a:p>
          <a:p>
            <a:pPr lvl="1" eaLnBrk="1" hangingPunct="1"/>
            <a:r>
              <a:rPr lang="fi-FI" altLang="fi-FI" sz="2400">
                <a:sym typeface="Symbol" panose="05050102010706020507" pitchFamily="18" charset="2"/>
              </a:rPr>
              <a:t>Toisaalta: Hansaliitto, kaukokauppa - ylellisyystuotteet</a:t>
            </a:r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2754BBB2-1F50-80AF-CEEA-5F0D6C316B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altLang="fi-FI"/>
              <a:t>MIKÄ ON KAUPUNKI?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BA81AD39-DCCB-03C8-7D31-7363FF94C1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i-FI" altLang="fi-FI"/>
              <a:t>Muuri</a:t>
            </a:r>
          </a:p>
          <a:p>
            <a:pPr eaLnBrk="1" hangingPunct="1"/>
            <a:r>
              <a:rPr lang="fi-FI" altLang="fi-FI"/>
              <a:t>Tori</a:t>
            </a:r>
          </a:p>
          <a:p>
            <a:pPr eaLnBrk="1" hangingPunct="1"/>
            <a:r>
              <a:rPr lang="fi-FI" altLang="fi-FI"/>
              <a:t>Kirkko</a:t>
            </a:r>
          </a:p>
          <a:p>
            <a:pPr eaLnBrk="1" hangingPunct="1"/>
            <a:r>
              <a:rPr lang="fi-FI" altLang="fi-FI"/>
              <a:t>Raatihuone</a:t>
            </a:r>
          </a:p>
          <a:p>
            <a:pPr eaLnBrk="1" hangingPunct="1"/>
            <a:r>
              <a:rPr lang="fi-FI" altLang="fi-FI"/>
              <a:t>Privilegiot</a:t>
            </a:r>
          </a:p>
          <a:p>
            <a:pPr eaLnBrk="1" hangingPunct="1"/>
            <a:r>
              <a:rPr lang="fi-FI" altLang="fi-FI"/>
              <a:t>Stadtluft macht frei</a:t>
            </a:r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2812E083-9F79-A172-C722-F8AB200125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altLang="fi-FI"/>
              <a:t>KESKIAJAN KAUPUNGIT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D2BF5457-2CBB-B865-30B0-E9E85D1A86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76447" y="1600200"/>
            <a:ext cx="8814390" cy="4495800"/>
          </a:xfrm>
        </p:spPr>
        <p:txBody>
          <a:bodyPr/>
          <a:lstStyle/>
          <a:p>
            <a:pPr marL="609600" indent="-609600" eaLnBrk="1" hangingPunct="1">
              <a:buFontTx/>
              <a:buAutoNum type="alphaUcPeriod"/>
            </a:pPr>
            <a:r>
              <a:rPr lang="fi-FI" altLang="fi-FI" dirty="0"/>
              <a:t>Vanhoja roomalaisperäisiä (+)</a:t>
            </a:r>
          </a:p>
          <a:p>
            <a:pPr marL="609600" indent="-609600" eaLnBrk="1" hangingPunct="1">
              <a:buFontTx/>
              <a:buAutoNum type="alphaUcPeriod"/>
            </a:pPr>
            <a:r>
              <a:rPr lang="fi-FI" dirty="0"/>
              <a:t>Porvarien perustamia kauppapaikkoja (+)</a:t>
            </a:r>
          </a:p>
          <a:p>
            <a:pPr marL="609600" indent="-609600">
              <a:buFontTx/>
              <a:buAutoNum type="alphaUcPeriod"/>
            </a:pPr>
            <a:r>
              <a:rPr lang="fi-FI" dirty="0"/>
              <a:t>Lääninherran perustamia kauppapaikkoja (-)</a:t>
            </a:r>
          </a:p>
          <a:p>
            <a:pPr marL="609600" indent="-609600">
              <a:buFontTx/>
              <a:buAutoNum type="alphaUcPeriod"/>
            </a:pPr>
            <a:r>
              <a:rPr lang="fi-FI" altLang="fi-FI" dirty="0"/>
              <a:t>Kirkon perustamia hallintokeskuksia (-)</a:t>
            </a:r>
            <a:endParaRPr lang="fi-FI" dirty="0"/>
          </a:p>
          <a:p>
            <a:pPr marL="609600" indent="-609600" eaLnBrk="1" hangingPunct="1">
              <a:buFontTx/>
              <a:buAutoNum type="alphaUcPeriod"/>
            </a:pPr>
            <a:r>
              <a:rPr lang="fi-FI" altLang="fi-FI" dirty="0"/>
              <a:t>Kuninkaan perustamia hallintokeskuksia (-)</a:t>
            </a:r>
          </a:p>
          <a:p>
            <a:pPr marL="609600" indent="-609600" eaLnBrk="1" hangingPunct="1">
              <a:buFontTx/>
              <a:buAutoNum type="alphaUcPeriod"/>
            </a:pPr>
            <a:endParaRPr lang="fi-FI" altLang="fi-FI" dirty="0"/>
          </a:p>
          <a:p>
            <a:pPr marL="609600" indent="-609600" eaLnBrk="1" hangingPunct="1">
              <a:buFontTx/>
              <a:buNone/>
            </a:pPr>
            <a:r>
              <a:rPr lang="fi-FI" altLang="fi-FI" dirty="0"/>
              <a:t>	(+ = näistä kasvoi merkittäviä)</a:t>
            </a:r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1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358A8FA9-BC3B-40CC-3881-1165F35620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altLang="fi-FI"/>
              <a:t>KUKA OMISTI KAUPUNGIN?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04D47408-ACD2-B19E-0EA1-2263182C13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altLang="fi-FI" dirty="0"/>
              <a:t>Feodaalisen ajattelun mukaan lääninherra antoi kaupungille privilegiot eli erioikeudet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dirty="0"/>
              <a:t>Kaupungin tuli olla lääninherran valvonnassa (verot)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dirty="0"/>
              <a:t>Vaurastuttuaan kaupungit halusivat irrottautua lääninherrojen vallasta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dirty="0"/>
              <a:t>Osto/sota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dirty="0"/>
              <a:t>Kaupunkien itsenäistyminen ja kasvu </a:t>
            </a:r>
            <a:r>
              <a:rPr lang="fi-FI" altLang="fi-FI" dirty="0">
                <a:sym typeface="Symbol" panose="05050102010706020507" pitchFamily="18" charset="2"/>
              </a:rPr>
              <a:t>säätyjärjestelmä alkaa murentua</a:t>
            </a:r>
            <a:endParaRPr lang="fi-FI" altLang="fi-FI" dirty="0"/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CBF94E73-5FE5-CC36-2B01-169D50F399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altLang="fi-FI" dirty="0"/>
              <a:t>UUDEN AJAN IDUT</a:t>
            </a:r>
            <a:br>
              <a:rPr lang="fi-FI" altLang="fi-FI" dirty="0"/>
            </a:br>
            <a:r>
              <a:rPr lang="fi-FI" sz="3200" dirty="0">
                <a:solidFill>
                  <a:srgbClr val="FFFFFF"/>
                </a:solidFill>
              </a:rPr>
              <a:t>myöhäiskeskiajalla</a:t>
            </a:r>
            <a:endParaRPr lang="fi-FI" altLang="fi-FI" dirty="0"/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8116DA53-BCEB-21F6-E974-A9483B3515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i-FI" altLang="fi-FI" dirty="0"/>
              <a:t>Kaupan kasvu </a:t>
            </a:r>
            <a:r>
              <a:rPr lang="fi-FI" altLang="fi-FI" dirty="0">
                <a:sym typeface="Symbol" panose="05050102010706020507" pitchFamily="18" charset="2"/>
              </a:rPr>
              <a:t></a:t>
            </a:r>
            <a:r>
              <a:rPr lang="fi-FI" altLang="fi-FI" dirty="0"/>
              <a:t> porvariston nousu </a:t>
            </a:r>
            <a:r>
              <a:rPr lang="fi-FI" altLang="fi-FI" dirty="0">
                <a:sym typeface="Symbol" panose="05050102010706020507" pitchFamily="18" charset="2"/>
              </a:rPr>
              <a:t> </a:t>
            </a:r>
            <a:r>
              <a:rPr lang="fi-FI" altLang="fi-FI">
                <a:sym typeface="Symbol" panose="05050102010706020507" pitchFamily="18" charset="2"/>
              </a:rPr>
              <a:t>kaupunkien kasvu</a:t>
            </a:r>
            <a:endParaRPr lang="fi-FI">
              <a:sym typeface="Symbol" panose="05050102010706020507" pitchFamily="18" charset="2"/>
            </a:endParaRPr>
          </a:p>
          <a:p>
            <a:r>
              <a:rPr lang="fi-FI" altLang="fi-FI" dirty="0">
                <a:sym typeface="Symbol" panose="05050102010706020507" pitchFamily="18" charset="2"/>
              </a:rPr>
              <a:t>Porvaristo</a:t>
            </a:r>
            <a:r>
              <a:rPr lang="fi-FI" altLang="fi-FI" dirty="0"/>
              <a:t> ei sopinut säätyjärjestelmään, joka </a:t>
            </a:r>
            <a:r>
              <a:rPr lang="fi-FI" altLang="fi-FI"/>
              <a:t>perustui maan omistamiseen</a:t>
            </a:r>
            <a:endParaRPr lang="fi-FI"/>
          </a:p>
          <a:p>
            <a:r>
              <a:rPr lang="fi-FI" altLang="fi-FI" dirty="0"/>
              <a:t>Ryhmän vahvistuminen heikensi feodalismia ja </a:t>
            </a:r>
            <a:r>
              <a:rPr lang="fi-FI" altLang="fi-FI"/>
              <a:t>koko </a:t>
            </a:r>
            <a:r>
              <a:rPr lang="fi-FI" altLang="fi-FI" dirty="0"/>
              <a:t>valtarakennelmaa</a:t>
            </a:r>
            <a:endParaRPr lang="fi-FI"/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B2DF3335-17B4-5467-B96E-9089168ABE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altLang="fi-FI"/>
              <a:t>LÄÄNITYSLAITOS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BD652EED-BD45-2460-F920-CAE2BF6ACB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fi-FI" altLang="fi-FI"/>
              <a:t>			= Feodalismi</a:t>
            </a:r>
          </a:p>
          <a:p>
            <a:pPr eaLnBrk="1" hangingPunct="1">
              <a:buFontTx/>
              <a:buNone/>
            </a:pPr>
            <a:endParaRPr lang="fi-FI" altLang="fi-FI"/>
          </a:p>
          <a:p>
            <a:pPr eaLnBrk="1" hangingPunct="1"/>
            <a:r>
              <a:rPr lang="fi-FI" altLang="fi-FI"/>
              <a:t>Kuningas ”omisti” maan, mutta oli läänittänyt sen aatelistolle. </a:t>
            </a:r>
          </a:p>
          <a:p>
            <a:pPr eaLnBrk="1" hangingPunct="1"/>
            <a:r>
              <a:rPr lang="fi-FI" altLang="fi-FI"/>
              <a:t>Aatelisto puolestaan jakoi maan talonpoikien viljeltäväksi.</a:t>
            </a:r>
          </a:p>
          <a:p>
            <a:pPr eaLnBrk="1" hangingPunct="1"/>
            <a:r>
              <a:rPr lang="fi-FI" altLang="fi-FI"/>
              <a:t>Tosiasiassa omistussuhteet monimutkaisia</a:t>
            </a:r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3943B612-47CA-76D0-5DA7-0DA5593C69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08050"/>
          </a:xfrm>
        </p:spPr>
        <p:txBody>
          <a:bodyPr/>
          <a:lstStyle/>
          <a:p>
            <a:pPr eaLnBrk="1" hangingPunct="1">
              <a:defRPr/>
            </a:pPr>
            <a:r>
              <a:rPr lang="fi-FI" altLang="fi-FI"/>
              <a:t>MAATALOUS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35A50951-36DE-9452-855A-834F5E1C92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81075"/>
            <a:ext cx="8229600" cy="5876925"/>
          </a:xfrm>
        </p:spPr>
        <p:txBody>
          <a:bodyPr/>
          <a:lstStyle/>
          <a:p>
            <a:pPr eaLnBrk="1" hangingPunct="1"/>
            <a:r>
              <a:rPr lang="fi-FI" altLang="fi-FI"/>
              <a:t>Varhaiskeskiajalla kehittymätöntä</a:t>
            </a:r>
          </a:p>
          <a:p>
            <a:pPr lvl="1" eaLnBrk="1" hangingPunct="1"/>
            <a:r>
              <a:rPr lang="fi-FI" altLang="fi-FI"/>
              <a:t>Alkeellinen viljelytekniikka</a:t>
            </a:r>
          </a:p>
          <a:p>
            <a:pPr lvl="1" eaLnBrk="1" hangingPunct="1"/>
            <a:r>
              <a:rPr lang="fi-FI" altLang="fi-FI"/>
              <a:t>Ajan turvattomuus</a:t>
            </a:r>
          </a:p>
          <a:p>
            <a:pPr lvl="1" eaLnBrk="1" hangingPunct="1"/>
            <a:r>
              <a:rPr lang="fi-FI" altLang="fi-FI"/>
              <a:t>Talonpojilla ei motivaatiota (maaorjuus)</a:t>
            </a:r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04BBAE-9AB5-1552-56E8-8B483A772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i-FI" dirty="0"/>
              <a:t>MAATALOUS</a:t>
            </a:r>
          </a:p>
        </p:txBody>
      </p:sp>
      <p:sp>
        <p:nvSpPr>
          <p:cNvPr id="10243" name="Sisällön paikkamerkki 2">
            <a:extLst>
              <a:ext uri="{FF2B5EF4-FFF2-40B4-BE49-F238E27FC236}">
                <a16:creationId xmlns:a16="http://schemas.microsoft.com/office/drawing/2014/main" id="{7EAA522E-1246-6163-A44F-38D2881319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altLang="fi-FI" dirty="0"/>
              <a:t>Sydänkeskiajalla merkittävä nousu</a:t>
            </a:r>
          </a:p>
          <a:p>
            <a:pPr eaLnBrk="1" hangingPunct="1">
              <a:buClr>
                <a:srgbClr val="E3E3FF"/>
              </a:buClr>
            </a:pPr>
            <a:r>
              <a:rPr lang="fi-FI" altLang="fi-FI" dirty="0"/>
              <a:t>Ilmaston lämpeneminen</a:t>
            </a:r>
          </a:p>
          <a:p>
            <a:pPr eaLnBrk="1" hangingPunct="1">
              <a:buClr>
                <a:srgbClr val="E3E3FF"/>
              </a:buClr>
            </a:pPr>
            <a:r>
              <a:rPr lang="fi-FI" altLang="fi-FI" dirty="0"/>
              <a:t>Kehittyneempi viljelymenetelmä: kevätvilja, syysvilja ja kesanto</a:t>
            </a:r>
          </a:p>
          <a:p>
            <a:pPr eaLnBrk="1" hangingPunct="1">
              <a:buClr>
                <a:srgbClr val="E3E3FF"/>
              </a:buClr>
            </a:pPr>
            <a:r>
              <a:rPr lang="fi-FI" altLang="fi-FI" dirty="0"/>
              <a:t>Tekninen kehitys: kääntöaura, hevosenkenkä, monivaljaat, vesi- ja tuulivoima, metallurgia</a:t>
            </a:r>
          </a:p>
          <a:p>
            <a:pPr eaLnBrk="1" hangingPunct="1">
              <a:buClr>
                <a:srgbClr val="E3E3FF"/>
              </a:buClr>
            </a:pPr>
            <a:r>
              <a:rPr lang="fi-FI" altLang="fi-FI" dirty="0"/>
              <a:t>Jalostus: eläinten koko kasvoi</a:t>
            </a:r>
          </a:p>
          <a:p>
            <a:pPr eaLnBrk="1" hangingPunct="1">
              <a:buFontTx/>
              <a:buNone/>
            </a:pPr>
            <a:r>
              <a:rPr lang="fi-FI" altLang="fi-FI" dirty="0">
                <a:sym typeface="Symbol" panose="05050102010706020507" pitchFamily="18" charset="2"/>
              </a:rPr>
              <a:t>sadot suurenivat väestönkasvu</a:t>
            </a:r>
            <a:endParaRPr lang="fi-FI" altLang="fi-FI" dirty="0"/>
          </a:p>
          <a:p>
            <a:endParaRPr lang="fi-FI" altLang="fi-FI"/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9BF108-87A1-7C3E-0A10-12A2C4E0B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i-FI" dirty="0"/>
              <a:t>PUUPULA</a:t>
            </a:r>
          </a:p>
        </p:txBody>
      </p:sp>
      <p:sp>
        <p:nvSpPr>
          <p:cNvPr id="13315" name="Sisällön paikkamerkki 2">
            <a:extLst>
              <a:ext uri="{FF2B5EF4-FFF2-40B4-BE49-F238E27FC236}">
                <a16:creationId xmlns:a16="http://schemas.microsoft.com/office/drawing/2014/main" id="{6725AAEE-B3A6-17C5-DC4D-E1B6AD84AF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 dirty="0"/>
              <a:t>Puiden kaato </a:t>
            </a:r>
            <a:r>
              <a:rPr lang="fi-FI" altLang="fi-FI" dirty="0">
                <a:sym typeface="Symbol" panose="05050102010706020507" pitchFamily="18" charset="2"/>
              </a:rPr>
              <a:t> eroosio  viljelymaa loppui</a:t>
            </a:r>
            <a:endParaRPr lang="fi-FI" altLang="fi-FI" dirty="0"/>
          </a:p>
          <a:p>
            <a:r>
              <a:rPr lang="fi-FI" altLang="fi-FI" dirty="0"/>
              <a:t>Tiilien poltto </a:t>
            </a:r>
            <a:r>
              <a:rPr lang="fi-FI" altLang="fi-FI" dirty="0">
                <a:sym typeface="Symbol" panose="05050102010706020507" pitchFamily="18" charset="2"/>
              </a:rPr>
              <a:t> hinnat nousivat</a:t>
            </a:r>
            <a:endParaRPr lang="fi-FI" altLang="fi-FI" dirty="0"/>
          </a:p>
          <a:p>
            <a:r>
              <a:rPr lang="fi-FI" altLang="fi-FI" dirty="0">
                <a:sym typeface="Symbol" panose="05050102010706020507" pitchFamily="18" charset="2"/>
              </a:rPr>
              <a:t>Viinitynnyrit  hinnat nousivat</a:t>
            </a:r>
            <a:endParaRPr lang="fi-FI" altLang="fi-FI" dirty="0"/>
          </a:p>
          <a:p>
            <a:r>
              <a:rPr lang="fi-FI" dirty="0"/>
              <a:t>Siirryttiin kivirakentamiseen</a:t>
            </a:r>
            <a:endParaRPr lang="fi-FI" altLang="fi-FI" dirty="0"/>
          </a:p>
          <a:p>
            <a:endParaRPr lang="fi-FI" dirty="0"/>
          </a:p>
          <a:p>
            <a:endParaRPr lang="fi-FI" altLang="fi-FI"/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C9079289-FF4E-FD89-21B3-C69E682CBE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altLang="fi-FI"/>
              <a:t>MAATALOUS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C4E1F7C7-4B3C-EC5E-682B-C9E50477E9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i-FI" altLang="fi-FI"/>
              <a:t>Myöhäiskeskiajalla notkahdus alaspäin</a:t>
            </a:r>
          </a:p>
          <a:p>
            <a:pPr lvl="1" eaLnBrk="1" hangingPunct="1"/>
            <a:r>
              <a:rPr lang="fi-FI" altLang="fi-FI"/>
              <a:t>Ilmaston kylmeneminen</a:t>
            </a:r>
          </a:p>
          <a:p>
            <a:pPr lvl="1" eaLnBrk="1" hangingPunct="1"/>
            <a:r>
              <a:rPr lang="fi-FI" altLang="fi-FI"/>
              <a:t>Musta surma</a:t>
            </a:r>
          </a:p>
          <a:p>
            <a:pPr lvl="1" eaLnBrk="1" hangingPunct="1"/>
            <a:r>
              <a:rPr lang="fi-FI" altLang="fi-FI"/>
              <a:t>Sodat</a:t>
            </a:r>
          </a:p>
          <a:p>
            <a:pPr lvl="1" eaLnBrk="1" hangingPunct="1">
              <a:buFontTx/>
              <a:buNone/>
            </a:pPr>
            <a:r>
              <a:rPr lang="fi-FI" altLang="fi-FI">
                <a:sym typeface="Symbol" panose="05050102010706020507" pitchFamily="18" charset="2"/>
              </a:rPr>
              <a:t>Sadot pienenivät  Nälänhädät yleisiä</a:t>
            </a:r>
          </a:p>
          <a:p>
            <a:pPr lvl="1" eaLnBrk="1" hangingPunct="1">
              <a:buFontTx/>
              <a:buNone/>
            </a:pPr>
            <a:r>
              <a:rPr lang="fi-FI" altLang="fi-FI">
                <a:sym typeface="Symbol" panose="05050102010706020507" pitchFamily="18" charset="2"/>
              </a:rPr>
              <a:t>Asukasluku romahti</a:t>
            </a:r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0B52487C-7C06-D544-158C-0005124649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altLang="fi-FI"/>
              <a:t>TEKNIIKKAA: KIINA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B07B9BA4-7BA3-765D-A016-3D9F7EDF29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</a:pPr>
            <a:endParaRPr lang="fi-FI" altLang="fi-FI"/>
          </a:p>
          <a:p>
            <a:pPr lvl="1" eaLnBrk="1" hangingPunct="1"/>
            <a:r>
              <a:rPr lang="fi-FI" altLang="fi-FI"/>
              <a:t>Valurauta (vrt. takorauta)</a:t>
            </a:r>
          </a:p>
          <a:p>
            <a:pPr lvl="1" eaLnBrk="1" hangingPunct="1"/>
            <a:r>
              <a:rPr lang="fi-FI" altLang="fi-FI"/>
              <a:t>Ruuti – tykit</a:t>
            </a:r>
          </a:p>
          <a:p>
            <a:pPr lvl="1" eaLnBrk="1" hangingPunct="1"/>
            <a:r>
              <a:rPr lang="fi-FI" altLang="fi-FI"/>
              <a:t>Paperi (kirjapainotaito Intiasta)</a:t>
            </a:r>
          </a:p>
          <a:p>
            <a:pPr lvl="1" eaLnBrk="1" hangingPunct="1"/>
            <a:r>
              <a:rPr lang="fi-FI" altLang="fi-FI"/>
              <a:t>Kompassi</a:t>
            </a:r>
          </a:p>
          <a:p>
            <a:pPr lvl="1" eaLnBrk="1" hangingPunct="1"/>
            <a:r>
              <a:rPr lang="fi-FI" altLang="fi-FI"/>
              <a:t>Posliini, silkki…</a:t>
            </a:r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91B16D5A-7D5C-8494-95BE-4D6FA102F6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altLang="fi-FI"/>
              <a:t>TEKNIIKKAA: ARABIA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A770D6E0-4DCC-30B7-94C4-061E169758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</a:pPr>
            <a:endParaRPr lang="fi-FI" altLang="fi-FI"/>
          </a:p>
          <a:p>
            <a:pPr lvl="1" eaLnBrk="1" hangingPunct="1"/>
            <a:r>
              <a:rPr lang="fi-FI" altLang="fi-FI"/>
              <a:t>Tuulimylly (pystyakseloitu)</a:t>
            </a:r>
          </a:p>
          <a:p>
            <a:pPr lvl="1" eaLnBrk="1" hangingPunct="1"/>
            <a:r>
              <a:rPr lang="fi-FI" altLang="fi-FI"/>
              <a:t>Latinalaispurje</a:t>
            </a:r>
          </a:p>
          <a:p>
            <a:pPr lvl="1" eaLnBrk="1" hangingPunct="1"/>
            <a:r>
              <a:rPr lang="fi-FI" altLang="fi-FI"/>
              <a:t>Astrolabi</a:t>
            </a:r>
          </a:p>
          <a:p>
            <a:pPr lvl="1" eaLnBrk="1" hangingPunct="1"/>
            <a:r>
              <a:rPr lang="fi-FI" altLang="fi-FI"/>
              <a:t>Matematiikka: nolla, algebra</a:t>
            </a:r>
          </a:p>
          <a:p>
            <a:pPr lvl="1" eaLnBrk="1" hangingPunct="1"/>
            <a:r>
              <a:rPr lang="fi-FI" altLang="fi-FI"/>
              <a:t>Arkkitehtuuri</a:t>
            </a:r>
          </a:p>
          <a:p>
            <a:pPr lvl="1" eaLnBrk="1" hangingPunct="1"/>
            <a:r>
              <a:rPr lang="fi-FI" altLang="fi-FI"/>
              <a:t>Alkoholi</a:t>
            </a:r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E61A594F-E54A-02EE-33A9-E9912ECA55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altLang="fi-FI"/>
              <a:t>TEKNIIKKAA: EUROOPPA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8474EDC3-B886-16A7-66B3-E66776D7B6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i-FI" altLang="fi-FI" sz="2800"/>
              <a:t>Tuulimylly (vaaka-akseloitu)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fi-FI" altLang="fi-FI" sz="2400">
                <a:sym typeface="Symbol" panose="05050102010706020507" pitchFamily="18" charset="2"/>
              </a:rPr>
              <a:t>voimansiirto (tuuli- ja vesivoiman käyttö!)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sz="2800">
                <a:sym typeface="Symbol" panose="05050102010706020507" pitchFamily="18" charset="2"/>
              </a:rPr>
              <a:t>Kirjapainotaito (inkunaabeli)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sz="2800">
                <a:sym typeface="Symbol" panose="05050102010706020507" pitchFamily="18" charset="2"/>
              </a:rPr>
              <a:t>Tuliaseet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sz="2800">
                <a:sym typeface="Symbol" panose="05050102010706020507" pitchFamily="18" charset="2"/>
              </a:rPr>
              <a:t>Jalustin, hevosenkenkä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sz="2800">
                <a:sym typeface="Symbol" panose="05050102010706020507" pitchFamily="18" charset="2"/>
              </a:rPr>
              <a:t>Mekaaniset kellot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sz="2800">
                <a:sym typeface="Symbol" panose="05050102010706020507" pitchFamily="18" charset="2"/>
              </a:rPr>
              <a:t>Kääntöaura, monivaljaat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sz="2800">
                <a:sym typeface="Symbol" panose="05050102010706020507" pitchFamily="18" charset="2"/>
              </a:rPr>
              <a:t>Metallurgia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sz="2800"/>
              <a:t>Eläinten jalostus</a:t>
            </a:r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theme/theme1.xml><?xml version="1.0" encoding="utf-8"?>
<a:theme xmlns:a="http://schemas.openxmlformats.org/drawingml/2006/main" name="Vuorenhuippu">
  <a:themeElements>
    <a:clrScheme name="Vuorenhuippu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Vuorenhuippu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uorenhuippu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uorenhuippu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uorenhuippu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uorenhuippu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uorenhuippu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uorenhuippu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uorenhuippu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uorenhuippu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uorenhuippu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506</TotalTime>
  <Words>383</Words>
  <Application>Microsoft Office PowerPoint</Application>
  <PresentationFormat>Näytössä katseltava diaesitys (4:3)</PresentationFormat>
  <Paragraphs>102</Paragraphs>
  <Slides>14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5" baseType="lpstr">
      <vt:lpstr>Vuorenhuippu</vt:lpstr>
      <vt:lpstr>IHMINEN, YMPÄRISTÖ JA KULTTUURI</vt:lpstr>
      <vt:lpstr>LÄÄNITYSLAITOS</vt:lpstr>
      <vt:lpstr>MAATALOUS</vt:lpstr>
      <vt:lpstr>MAATALOUS</vt:lpstr>
      <vt:lpstr>PUUPULA</vt:lpstr>
      <vt:lpstr>MAATALOUS</vt:lpstr>
      <vt:lpstr>TEKNIIKKAA: KIINA</vt:lpstr>
      <vt:lpstr>TEKNIIKKAA: ARABIA</vt:lpstr>
      <vt:lpstr>TEKNIIKKAA: EUROOPPA</vt:lpstr>
      <vt:lpstr>KAUPUNGISTUMINEN</vt:lpstr>
      <vt:lpstr>MIKÄ ON KAUPUNKI?</vt:lpstr>
      <vt:lpstr>KESKIAJAN KAUPUNGIT</vt:lpstr>
      <vt:lpstr>KUKA OMISTI KAUPUNGIN?</vt:lpstr>
      <vt:lpstr>UUDEN AJAN IDUT myöhäiskeskiajalla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IHMINEN, YMPÄRISTÖ JA KULTTUURI</dc:title>
  <dc:creator>Juha</dc:creator>
  <cp:lastModifiedBy>Juha Valtonen</cp:lastModifiedBy>
  <cp:revision>128</cp:revision>
  <dcterms:created xsi:type="dcterms:W3CDTF">2008-10-30T06:18:50Z</dcterms:created>
  <dcterms:modified xsi:type="dcterms:W3CDTF">2024-09-20T07:23:58Z</dcterms:modified>
</cp:coreProperties>
</file>